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9"/>
  </p:notesMasterIdLst>
  <p:sldIdLst>
    <p:sldId id="256" r:id="rId2"/>
    <p:sldId id="272" r:id="rId3"/>
    <p:sldId id="262" r:id="rId4"/>
    <p:sldId id="271" r:id="rId5"/>
    <p:sldId id="263" r:id="rId6"/>
    <p:sldId id="273" r:id="rId7"/>
    <p:sldId id="27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D0B33B-2EF0-48C0-A9AD-D77AE4B8AB21}" type="datetimeFigureOut">
              <a:rPr lang="es-AR" smtClean="0"/>
              <a:t>09/05/2014</a:t>
            </a:fld>
            <a:endParaRPr lang="es-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16428-C9E2-4F82-9FE3-D47129D027B3}" type="slidenum">
              <a:rPr lang="es-AR" smtClean="0"/>
              <a:t>‹#›</a:t>
            </a:fld>
            <a:endParaRPr lang="es-AR"/>
          </a:p>
        </p:txBody>
      </p:sp>
    </p:spTree>
    <p:extLst>
      <p:ext uri="{BB962C8B-B14F-4D97-AF65-F5344CB8AC3E}">
        <p14:creationId xmlns:p14="http://schemas.microsoft.com/office/powerpoint/2010/main" val="377580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AR"/>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3615447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1760607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166846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176495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403147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5" name="Date Placeholder 4"/>
          <p:cNvSpPr>
            <a:spLocks noGrp="1"/>
          </p:cNvSpPr>
          <p:nvPr>
            <p:ph type="dt" sz="half" idx="10"/>
          </p:nvPr>
        </p:nvSpPr>
        <p:spPr/>
        <p:txBody>
          <a:bodyPr/>
          <a:lstStyle/>
          <a:p>
            <a:r>
              <a:rPr lang="en-US" smtClean="0"/>
              <a:t>16/5/2014</a:t>
            </a:r>
            <a:endParaRPr lang="en-US"/>
          </a:p>
        </p:txBody>
      </p:sp>
      <p:sp>
        <p:nvSpPr>
          <p:cNvPr id="6" name="Footer Placeholder 5"/>
          <p:cNvSpPr>
            <a:spLocks noGrp="1"/>
          </p:cNvSpPr>
          <p:nvPr>
            <p:ph type="ftr" sz="quarter" idx="11"/>
          </p:nvPr>
        </p:nvSpPr>
        <p:spPr/>
        <p:txBody>
          <a:bodyPr/>
          <a:lstStyle/>
          <a:p>
            <a:r>
              <a:rPr lang="en-US" smtClean="0"/>
              <a:t>Dra. Silvia Iglesias</a:t>
            </a:r>
            <a:endParaRPr lang="en-US"/>
          </a:p>
        </p:txBody>
      </p:sp>
      <p:sp>
        <p:nvSpPr>
          <p:cNvPr id="7" name="Slide Number Placeholder 6"/>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2958049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7" name="Date Placeholder 6"/>
          <p:cNvSpPr>
            <a:spLocks noGrp="1"/>
          </p:cNvSpPr>
          <p:nvPr>
            <p:ph type="dt" sz="half" idx="10"/>
          </p:nvPr>
        </p:nvSpPr>
        <p:spPr/>
        <p:txBody>
          <a:bodyPr/>
          <a:lstStyle/>
          <a:p>
            <a:r>
              <a:rPr lang="en-US" smtClean="0"/>
              <a:t>16/5/2014</a:t>
            </a:r>
            <a:endParaRPr lang="en-US"/>
          </a:p>
        </p:txBody>
      </p:sp>
      <p:sp>
        <p:nvSpPr>
          <p:cNvPr id="8" name="Footer Placeholder 7"/>
          <p:cNvSpPr>
            <a:spLocks noGrp="1"/>
          </p:cNvSpPr>
          <p:nvPr>
            <p:ph type="ftr" sz="quarter" idx="11"/>
          </p:nvPr>
        </p:nvSpPr>
        <p:spPr/>
        <p:txBody>
          <a:bodyPr/>
          <a:lstStyle/>
          <a:p>
            <a:r>
              <a:rPr lang="en-US" smtClean="0"/>
              <a:t>Dra. Silvia Iglesias</a:t>
            </a:r>
            <a:endParaRPr lang="en-US"/>
          </a:p>
        </p:txBody>
      </p:sp>
      <p:sp>
        <p:nvSpPr>
          <p:cNvPr id="9" name="Slide Number Placeholder 8"/>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1905241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Date Placeholder 2"/>
          <p:cNvSpPr>
            <a:spLocks noGrp="1"/>
          </p:cNvSpPr>
          <p:nvPr>
            <p:ph type="dt" sz="half" idx="10"/>
          </p:nvPr>
        </p:nvSpPr>
        <p:spPr/>
        <p:txBody>
          <a:bodyPr/>
          <a:lstStyle/>
          <a:p>
            <a:r>
              <a:rPr lang="en-US" smtClean="0"/>
              <a:t>16/5/2014</a:t>
            </a:r>
            <a:endParaRPr lang="en-US"/>
          </a:p>
        </p:txBody>
      </p:sp>
      <p:sp>
        <p:nvSpPr>
          <p:cNvPr id="4" name="Footer Placeholder 3"/>
          <p:cNvSpPr>
            <a:spLocks noGrp="1"/>
          </p:cNvSpPr>
          <p:nvPr>
            <p:ph type="ftr" sz="quarter" idx="11"/>
          </p:nvPr>
        </p:nvSpPr>
        <p:spPr/>
        <p:txBody>
          <a:bodyPr/>
          <a:lstStyle/>
          <a:p>
            <a:r>
              <a:rPr lang="en-US" smtClean="0"/>
              <a:t>Dra. Silvia Iglesias</a:t>
            </a:r>
            <a:endParaRPr lang="en-US"/>
          </a:p>
        </p:txBody>
      </p:sp>
      <p:sp>
        <p:nvSpPr>
          <p:cNvPr id="5" name="Slide Number Placeholder 4"/>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415590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16/5/2014</a:t>
            </a:r>
            <a:endParaRPr lang="en-US"/>
          </a:p>
        </p:txBody>
      </p:sp>
      <p:sp>
        <p:nvSpPr>
          <p:cNvPr id="3" name="Footer Placeholder 2"/>
          <p:cNvSpPr>
            <a:spLocks noGrp="1"/>
          </p:cNvSpPr>
          <p:nvPr>
            <p:ph type="ftr" sz="quarter" idx="11"/>
          </p:nvPr>
        </p:nvSpPr>
        <p:spPr/>
        <p:txBody>
          <a:bodyPr/>
          <a:lstStyle/>
          <a:p>
            <a:r>
              <a:rPr lang="en-US" smtClean="0"/>
              <a:t>Dra. Silvia Iglesias</a:t>
            </a:r>
            <a:endParaRPr lang="en-US"/>
          </a:p>
        </p:txBody>
      </p:sp>
      <p:sp>
        <p:nvSpPr>
          <p:cNvPr id="4" name="Slide Number Placeholder 3"/>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188320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16/5/2014</a:t>
            </a:r>
            <a:endParaRPr lang="en-US"/>
          </a:p>
        </p:txBody>
      </p:sp>
      <p:sp>
        <p:nvSpPr>
          <p:cNvPr id="6" name="Footer Placeholder 5"/>
          <p:cNvSpPr>
            <a:spLocks noGrp="1"/>
          </p:cNvSpPr>
          <p:nvPr>
            <p:ph type="ftr" sz="quarter" idx="11"/>
          </p:nvPr>
        </p:nvSpPr>
        <p:spPr/>
        <p:txBody>
          <a:bodyPr/>
          <a:lstStyle/>
          <a:p>
            <a:r>
              <a:rPr lang="en-US" smtClean="0"/>
              <a:t>Dra. Silvia Iglesias</a:t>
            </a:r>
            <a:endParaRPr lang="en-US"/>
          </a:p>
        </p:txBody>
      </p:sp>
      <p:sp>
        <p:nvSpPr>
          <p:cNvPr id="7" name="Slide Number Placeholder 6"/>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3786942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16/5/2014</a:t>
            </a:r>
            <a:endParaRPr lang="en-US"/>
          </a:p>
        </p:txBody>
      </p:sp>
      <p:sp>
        <p:nvSpPr>
          <p:cNvPr id="6" name="Footer Placeholder 5"/>
          <p:cNvSpPr>
            <a:spLocks noGrp="1"/>
          </p:cNvSpPr>
          <p:nvPr>
            <p:ph type="ftr" sz="quarter" idx="11"/>
          </p:nvPr>
        </p:nvSpPr>
        <p:spPr/>
        <p:txBody>
          <a:bodyPr/>
          <a:lstStyle/>
          <a:p>
            <a:r>
              <a:rPr lang="en-US" smtClean="0"/>
              <a:t>Dra. Silvia Iglesias</a:t>
            </a:r>
            <a:endParaRPr lang="en-US"/>
          </a:p>
        </p:txBody>
      </p:sp>
      <p:sp>
        <p:nvSpPr>
          <p:cNvPr id="7" name="Slide Number Placeholder 6"/>
          <p:cNvSpPr>
            <a:spLocks noGrp="1"/>
          </p:cNvSpPr>
          <p:nvPr>
            <p:ph type="sldNum" sz="quarter" idx="12"/>
          </p:nvPr>
        </p:nvSpPr>
        <p:spPr/>
        <p:txBody>
          <a:bodyPr/>
          <a:lstStyle/>
          <a:p>
            <a:fld id="{E93BB7F0-6078-4582-94EE-79B76927A7C1}" type="slidenum">
              <a:rPr lang="en-US" smtClean="0"/>
              <a:t>‹#›</a:t>
            </a:fld>
            <a:endParaRPr lang="en-US"/>
          </a:p>
        </p:txBody>
      </p:sp>
    </p:spTree>
    <p:extLst>
      <p:ext uri="{BB962C8B-B14F-4D97-AF65-F5344CB8AC3E}">
        <p14:creationId xmlns:p14="http://schemas.microsoft.com/office/powerpoint/2010/main" val="4213584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16/5/2014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 Silvia Iglesias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BB7F0-6078-4582-94EE-79B76927A7C1}" type="slidenum">
              <a:rPr lang="en-US" smtClean="0"/>
              <a:t>‹#›</a:t>
            </a:fld>
            <a:endParaRPr lang="en-US"/>
          </a:p>
        </p:txBody>
      </p:sp>
    </p:spTree>
    <p:extLst>
      <p:ext uri="{BB962C8B-B14F-4D97-AF65-F5344CB8AC3E}">
        <p14:creationId xmlns:p14="http://schemas.microsoft.com/office/powerpoint/2010/main" val="19467031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siglesias@itsb.com.a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836712"/>
            <a:ext cx="7772400" cy="2016224"/>
          </a:xfrm>
        </p:spPr>
        <p:txBody>
          <a:bodyPr>
            <a:normAutofit fontScale="90000"/>
          </a:bodyPr>
          <a:lstStyle/>
          <a:p>
            <a:r>
              <a:rPr lang="es-ES" dirty="0" smtClean="0"/>
              <a:t/>
            </a:r>
            <a:br>
              <a:rPr lang="es-ES" dirty="0" smtClean="0"/>
            </a:br>
            <a:r>
              <a:rPr lang="es-ES" b="1" dirty="0"/>
              <a:t>Jornadas sobre Legalidad y Licitud del Sistema de Registro</a:t>
            </a:r>
            <a:br>
              <a:rPr lang="es-ES" b="1" dirty="0"/>
            </a:br>
            <a:r>
              <a:rPr lang="es-ES" b="1" dirty="0"/>
              <a:t>y su Documentación</a:t>
            </a:r>
            <a:br>
              <a:rPr lang="es-ES" b="1" dirty="0"/>
            </a:br>
            <a:endParaRPr lang="en-US" dirty="0"/>
          </a:p>
        </p:txBody>
      </p:sp>
      <p:sp>
        <p:nvSpPr>
          <p:cNvPr id="3" name="Subtitle 2"/>
          <p:cNvSpPr>
            <a:spLocks noGrp="1"/>
          </p:cNvSpPr>
          <p:nvPr>
            <p:ph type="subTitle" idx="1"/>
          </p:nvPr>
        </p:nvSpPr>
        <p:spPr/>
        <p:txBody>
          <a:bodyPr/>
          <a:lstStyle/>
          <a:p>
            <a:r>
              <a:rPr lang="es-ES" dirty="0" smtClean="0"/>
              <a:t>Hacia una normativa que regule el sistema de registro contable</a:t>
            </a:r>
          </a:p>
          <a:p>
            <a:r>
              <a:rPr lang="es-ES" dirty="0" smtClean="0"/>
              <a:t>Dra. Silvia Iglesias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5517232"/>
            <a:ext cx="1099889" cy="1099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9566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Unificacion</a:t>
            </a:r>
            <a:r>
              <a:rPr lang="en-US" dirty="0" smtClean="0"/>
              <a:t> </a:t>
            </a:r>
            <a:r>
              <a:rPr lang="en-US" dirty="0" err="1" smtClean="0"/>
              <a:t>Codigos</a:t>
            </a:r>
            <a:endParaRPr lang="en-US" dirty="0"/>
          </a:p>
        </p:txBody>
      </p:sp>
      <p:sp>
        <p:nvSpPr>
          <p:cNvPr id="3" name="Content Placeholder 2"/>
          <p:cNvSpPr>
            <a:spLocks noGrp="1"/>
          </p:cNvSpPr>
          <p:nvPr>
            <p:ph idx="1"/>
          </p:nvPr>
        </p:nvSpPr>
        <p:spPr/>
        <p:txBody>
          <a:bodyPr>
            <a:normAutofit fontScale="85000" lnSpcReduction="20000"/>
          </a:bodyPr>
          <a:lstStyle/>
          <a:p>
            <a:pPr marL="0" indent="0" algn="ctr">
              <a:buNone/>
            </a:pPr>
            <a:r>
              <a:rPr lang="es-AR" sz="4000" b="1" dirty="0" smtClean="0"/>
              <a:t>PROYECTO </a:t>
            </a:r>
            <a:r>
              <a:rPr lang="es-AR" sz="4000" b="1" dirty="0"/>
              <a:t>DE UNIFICACION DE LOS </a:t>
            </a:r>
            <a:r>
              <a:rPr lang="es-AR" sz="4000" b="1" dirty="0" smtClean="0"/>
              <a:t>CÓDIGOS </a:t>
            </a:r>
            <a:r>
              <a:rPr lang="es-AR" sz="4000" b="1" dirty="0"/>
              <a:t>CIVIL Y COMERCIAL CON MEDIA SANCIÓN DEL HBLE. SENADO DE LA </a:t>
            </a:r>
            <a:r>
              <a:rPr lang="es-AR" sz="4000" b="1" dirty="0" smtClean="0"/>
              <a:t>NACIÓN diciembre 2013</a:t>
            </a:r>
          </a:p>
          <a:p>
            <a:pPr marL="0" indent="0">
              <a:buNone/>
            </a:pPr>
            <a:endParaRPr lang="es-AR" sz="2200" b="1" dirty="0" smtClean="0"/>
          </a:p>
          <a:p>
            <a:pPr marL="0" lvl="0" indent="0">
              <a:buNone/>
            </a:pPr>
            <a:r>
              <a:rPr lang="en-US" dirty="0" err="1" smtClean="0"/>
              <a:t>Sobre</a:t>
            </a:r>
            <a:r>
              <a:rPr lang="en-US" dirty="0" smtClean="0"/>
              <a:t> los </a:t>
            </a:r>
            <a:r>
              <a:rPr lang="en-US" dirty="0" err="1" smtClean="0"/>
              <a:t>articulos</a:t>
            </a:r>
            <a:r>
              <a:rPr lang="en-US" dirty="0" smtClean="0"/>
              <a:t> del </a:t>
            </a:r>
            <a:r>
              <a:rPr lang="en-US" dirty="0" err="1" smtClean="0"/>
              <a:t>Codigo</a:t>
            </a:r>
            <a:r>
              <a:rPr lang="en-US" dirty="0" smtClean="0"/>
              <a:t> </a:t>
            </a:r>
            <a:r>
              <a:rPr lang="en-US" dirty="0" err="1" smtClean="0"/>
              <a:t>referidos</a:t>
            </a:r>
            <a:r>
              <a:rPr lang="en-US" dirty="0" smtClean="0"/>
              <a:t> a </a:t>
            </a:r>
            <a:r>
              <a:rPr lang="en-US" dirty="0" err="1" smtClean="0"/>
              <a:t>Registros</a:t>
            </a:r>
            <a:endParaRPr lang="en-US" dirty="0" smtClean="0"/>
          </a:p>
          <a:p>
            <a:pPr marL="0" lvl="0" indent="0">
              <a:buNone/>
            </a:pPr>
            <a:endParaRPr lang="en-US" dirty="0" smtClean="0"/>
          </a:p>
          <a:p>
            <a:pPr marL="0" indent="0">
              <a:buNone/>
            </a:pPr>
            <a:r>
              <a:rPr lang="es-AR" b="1" i="1" dirty="0" smtClean="0"/>
              <a:t>Artículo </a:t>
            </a:r>
            <a:r>
              <a:rPr lang="es-AR" b="1" i="1" dirty="0"/>
              <a:t>320. — Obligados. </a:t>
            </a:r>
            <a:r>
              <a:rPr lang="es-AR" b="1" i="1" dirty="0" smtClean="0"/>
              <a:t>Excepciones</a:t>
            </a:r>
            <a:r>
              <a:rPr lang="es-AR" b="1" dirty="0" smtClean="0"/>
              <a:t>:</a:t>
            </a:r>
          </a:p>
          <a:p>
            <a:pPr marL="0" lvl="0" indent="0">
              <a:buNone/>
            </a:pPr>
            <a:r>
              <a:rPr lang="es-AR" dirty="0" smtClean="0"/>
              <a:t>Se propone que los sujetos alcanzados sean todas las personas  jurídicas  privadas  y humanas de alto  volumen de giro económico </a:t>
            </a:r>
          </a:p>
          <a:p>
            <a:endParaRPr lang="en-US" b="1" dirty="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2</a:t>
            </a:fld>
            <a:endParaRPr lang="en-US"/>
          </a:p>
        </p:txBody>
      </p:sp>
    </p:spTree>
    <p:extLst>
      <p:ext uri="{BB962C8B-B14F-4D97-AF65-F5344CB8AC3E}">
        <p14:creationId xmlns:p14="http://schemas.microsoft.com/office/powerpoint/2010/main" val="2841792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Unificacion</a:t>
            </a:r>
            <a:r>
              <a:rPr lang="en-US" dirty="0"/>
              <a:t> </a:t>
            </a:r>
            <a:r>
              <a:rPr lang="en-US" dirty="0" err="1"/>
              <a:t>Codigos</a:t>
            </a:r>
            <a:endParaRPr lang="en-US" dirty="0"/>
          </a:p>
        </p:txBody>
      </p:sp>
      <p:sp>
        <p:nvSpPr>
          <p:cNvPr id="3" name="Content Placeholder 2"/>
          <p:cNvSpPr>
            <a:spLocks noGrp="1"/>
          </p:cNvSpPr>
          <p:nvPr>
            <p:ph idx="1"/>
          </p:nvPr>
        </p:nvSpPr>
        <p:spPr>
          <a:xfrm>
            <a:off x="457200" y="1340768"/>
            <a:ext cx="8229600" cy="4785395"/>
          </a:xfrm>
        </p:spPr>
        <p:txBody>
          <a:bodyPr>
            <a:normAutofit fontScale="70000" lnSpcReduction="20000"/>
          </a:bodyPr>
          <a:lstStyle/>
          <a:p>
            <a:r>
              <a:rPr lang="es-AR" sz="3100" b="1" i="1" dirty="0"/>
              <a:t>Artículo </a:t>
            </a:r>
            <a:r>
              <a:rPr lang="es-AR" sz="3100" b="1" i="1" dirty="0" smtClean="0"/>
              <a:t>321 — </a:t>
            </a:r>
            <a:r>
              <a:rPr lang="es-AR" sz="3100" b="1" i="1" dirty="0"/>
              <a:t>Modo de llevar la </a:t>
            </a:r>
            <a:r>
              <a:rPr lang="es-AR" sz="3100" b="1" i="1" dirty="0" smtClean="0"/>
              <a:t>contabilidad</a:t>
            </a:r>
          </a:p>
          <a:p>
            <a:r>
              <a:rPr lang="es-AR" sz="3100" b="1" i="1" dirty="0" smtClean="0"/>
              <a:t>Articulo 322 — Registros Indispensables</a:t>
            </a:r>
          </a:p>
          <a:p>
            <a:r>
              <a:rPr lang="es-AR" sz="3100" b="1" i="1" dirty="0" smtClean="0"/>
              <a:t>Artículo 323 — Libros</a:t>
            </a:r>
          </a:p>
          <a:p>
            <a:r>
              <a:rPr lang="es-AR" sz="3100" b="1" i="1" dirty="0" smtClean="0"/>
              <a:t>Artículo 325 — </a:t>
            </a:r>
            <a:r>
              <a:rPr lang="es-AR" sz="3100" b="1" i="1" dirty="0"/>
              <a:t>Forma de llevar los </a:t>
            </a:r>
            <a:r>
              <a:rPr lang="es-AR" sz="3100" b="1" i="1" dirty="0" smtClean="0"/>
              <a:t>registros </a:t>
            </a:r>
          </a:p>
          <a:p>
            <a:pPr lvl="0"/>
            <a:r>
              <a:rPr lang="es-AR" sz="3100" b="1" i="1" dirty="0" smtClean="0"/>
              <a:t>Artículo 326 </a:t>
            </a:r>
            <a:r>
              <a:rPr lang="es-AR" sz="3100" b="1" i="1" dirty="0"/>
              <a:t>— Estados </a:t>
            </a:r>
            <a:r>
              <a:rPr lang="es-AR" sz="3100" b="1" i="1" dirty="0" smtClean="0"/>
              <a:t>Contables </a:t>
            </a:r>
            <a:r>
              <a:rPr lang="es-AR" sz="3100" dirty="0" smtClean="0"/>
              <a:t>solicitamos incorporación </a:t>
            </a:r>
            <a:r>
              <a:rPr lang="es-AR" b="1" i="1" dirty="0" smtClean="0"/>
              <a:t>informe de </a:t>
            </a:r>
            <a:r>
              <a:rPr lang="es-AR" b="1" dirty="0" smtClean="0"/>
              <a:t>auditor público independiente </a:t>
            </a:r>
            <a:endParaRPr lang="en-US" b="1" dirty="0" smtClean="0"/>
          </a:p>
          <a:p>
            <a:r>
              <a:rPr lang="es-AR" sz="3100" b="1" i="1" dirty="0" smtClean="0"/>
              <a:t>Artículo </a:t>
            </a:r>
            <a:r>
              <a:rPr lang="es-AR" sz="3100" b="1" i="1" dirty="0"/>
              <a:t>327 </a:t>
            </a:r>
            <a:r>
              <a:rPr lang="es-AR" sz="3100" b="1" i="1" dirty="0" smtClean="0"/>
              <a:t>— Diario  </a:t>
            </a:r>
            <a:r>
              <a:rPr lang="es-AR" sz="3100" dirty="0" smtClean="0"/>
              <a:t>solicitamos cambio a </a:t>
            </a:r>
            <a:r>
              <a:rPr lang="es-AR" sz="3100" b="1" dirty="0"/>
              <a:t>Contenido de los registros </a:t>
            </a:r>
            <a:r>
              <a:rPr lang="es-AR" sz="3100" b="1" dirty="0" smtClean="0"/>
              <a:t>obligatorios</a:t>
            </a:r>
          </a:p>
          <a:p>
            <a:r>
              <a:rPr lang="en-US" sz="3100" b="1" dirty="0" err="1" smtClean="0"/>
              <a:t>Articulos</a:t>
            </a:r>
            <a:r>
              <a:rPr lang="en-US" sz="3100" b="1" dirty="0" smtClean="0"/>
              <a:t> 61 a 73 de la Ley 19.550 de </a:t>
            </a:r>
            <a:r>
              <a:rPr lang="en-US" sz="3100" b="1" dirty="0" err="1" smtClean="0"/>
              <a:t>Sociedades</a:t>
            </a:r>
            <a:r>
              <a:rPr lang="en-US" sz="3100" b="1" dirty="0" smtClean="0"/>
              <a:t> </a:t>
            </a:r>
            <a:r>
              <a:rPr lang="en-US" sz="3100" b="1" dirty="0" err="1" smtClean="0"/>
              <a:t>Comerciales</a:t>
            </a:r>
            <a:r>
              <a:rPr lang="en-US" sz="3100" b="1" dirty="0" smtClean="0"/>
              <a:t>: </a:t>
            </a:r>
            <a:endParaRPr lang="es-AR" sz="3100" b="1" dirty="0" smtClean="0"/>
          </a:p>
          <a:p>
            <a:pPr marL="0" indent="0">
              <a:buNone/>
            </a:pPr>
            <a:endParaRPr lang="en-US" sz="3100" dirty="0"/>
          </a:p>
          <a:p>
            <a:pPr marL="0" indent="0">
              <a:buNone/>
            </a:pPr>
            <a:r>
              <a:rPr lang="es-AR" sz="3400" b="1" dirty="0" smtClean="0"/>
              <a:t>Se deben llevar </a:t>
            </a:r>
            <a:r>
              <a:rPr lang="es-AR" sz="3400" b="1" dirty="0"/>
              <a:t>de acuerdo con las normas técnicas que establezcan los organismos profesionales en ciencias económicas que ejerzan el poder de policía profesional por delegación de los poderes públicos y las modalidades que establezcan los  organismos de control</a:t>
            </a:r>
            <a:r>
              <a:rPr lang="es-AR" sz="3400" dirty="0"/>
              <a:t>.</a:t>
            </a:r>
            <a:endParaRPr lang="en-US" sz="3400" dirty="0"/>
          </a:p>
          <a:p>
            <a:pPr marL="0" indent="0">
              <a:buNone/>
            </a:pPr>
            <a:endParaRPr lang="en-US" dirty="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3</a:t>
            </a:fld>
            <a:endParaRPr lang="en-US"/>
          </a:p>
        </p:txBody>
      </p:sp>
    </p:spTree>
    <p:extLst>
      <p:ext uri="{BB962C8B-B14F-4D97-AF65-F5344CB8AC3E}">
        <p14:creationId xmlns:p14="http://schemas.microsoft.com/office/powerpoint/2010/main" val="1926037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Unificacion</a:t>
            </a:r>
            <a:r>
              <a:rPr lang="en-US" dirty="0" smtClean="0"/>
              <a:t> </a:t>
            </a:r>
            <a:r>
              <a:rPr lang="en-US" dirty="0" err="1" smtClean="0"/>
              <a:t>Codigos</a:t>
            </a:r>
            <a:endParaRPr lang="en-US" dirty="0"/>
          </a:p>
        </p:txBody>
      </p:sp>
      <p:sp>
        <p:nvSpPr>
          <p:cNvPr id="3" name="Content Placeholder 2"/>
          <p:cNvSpPr>
            <a:spLocks noGrp="1"/>
          </p:cNvSpPr>
          <p:nvPr>
            <p:ph idx="1"/>
          </p:nvPr>
        </p:nvSpPr>
        <p:spPr>
          <a:xfrm>
            <a:off x="457200" y="1268760"/>
            <a:ext cx="8229600" cy="4857403"/>
          </a:xfrm>
        </p:spPr>
        <p:txBody>
          <a:bodyPr>
            <a:normAutofit fontScale="70000" lnSpcReduction="20000"/>
          </a:bodyPr>
          <a:lstStyle/>
          <a:p>
            <a:pPr marL="0" indent="0">
              <a:buNone/>
            </a:pPr>
            <a:endParaRPr lang="es-AR" b="1" dirty="0" smtClean="0"/>
          </a:p>
          <a:p>
            <a:pPr lvl="0"/>
            <a:r>
              <a:rPr lang="es-AR" b="1" dirty="0" smtClean="0"/>
              <a:t>Que </a:t>
            </a:r>
            <a:r>
              <a:rPr lang="es-AR" b="1" dirty="0"/>
              <a:t>se incorpore a </a:t>
            </a:r>
            <a:r>
              <a:rPr lang="es-AR" b="1" dirty="0" smtClean="0"/>
              <a:t>TODO TIPO DE SOPORTE porque </a:t>
            </a:r>
            <a:r>
              <a:rPr lang="es-AR" b="1" dirty="0"/>
              <a:t>cada vez es más complejo listar </a:t>
            </a:r>
            <a:r>
              <a:rPr lang="es-AR" b="1" dirty="0" smtClean="0"/>
              <a:t>todo. La </a:t>
            </a:r>
            <a:r>
              <a:rPr lang="es-AR" b="1" dirty="0"/>
              <a:t>tecnología pone cada día nuevas formas y más seguras para registrar y eso debe estar contemplado, al igual que la legislación que ya contempla la total </a:t>
            </a:r>
            <a:r>
              <a:rPr lang="es-AR" b="1" dirty="0" smtClean="0"/>
              <a:t> eliminación del papel </a:t>
            </a:r>
            <a:r>
              <a:rPr lang="es-AR" b="1" dirty="0"/>
              <a:t>mediante la Ley 25.506 de Firma </a:t>
            </a:r>
            <a:r>
              <a:rPr lang="es-AR" b="1" dirty="0" smtClean="0"/>
              <a:t>Digital</a:t>
            </a:r>
          </a:p>
          <a:p>
            <a:pPr lvl="0"/>
            <a:endParaRPr lang="en-US" b="1" dirty="0"/>
          </a:p>
          <a:p>
            <a:pPr lvl="0"/>
            <a:r>
              <a:rPr lang="es-AR" b="1" dirty="0"/>
              <a:t>Que se hable de organismo de control, para que cada  organismo si evoluciona pueda delegar en los Consejos Profesionales parte de su tarea como ya ocurre en varios países de Latinoamérica </a:t>
            </a:r>
            <a:endParaRPr lang="es-AR" b="1" dirty="0" smtClean="0"/>
          </a:p>
          <a:p>
            <a:pPr lvl="0"/>
            <a:endParaRPr lang="es-AR" b="1" dirty="0" smtClean="0"/>
          </a:p>
          <a:p>
            <a:pPr lvl="0"/>
            <a:r>
              <a:rPr lang="es-AR" b="1" dirty="0" smtClean="0"/>
              <a:t>Que </a:t>
            </a:r>
            <a:r>
              <a:rPr lang="es-AR" b="1" dirty="0"/>
              <a:t>se incorporen  nuevos registros obligatorios necesarios para las actividades profesionales y de </a:t>
            </a:r>
            <a:r>
              <a:rPr lang="es-AR" b="1" dirty="0" smtClean="0"/>
              <a:t>control: Mayor y Sistema de Registros</a:t>
            </a:r>
            <a:endParaRPr lang="en-US" dirty="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4</a:t>
            </a:fld>
            <a:endParaRPr lang="en-US"/>
          </a:p>
        </p:txBody>
      </p:sp>
    </p:spTree>
    <p:extLst>
      <p:ext uri="{BB962C8B-B14F-4D97-AF65-F5344CB8AC3E}">
        <p14:creationId xmlns:p14="http://schemas.microsoft.com/office/powerpoint/2010/main" val="334276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Nuestro</a:t>
            </a:r>
            <a:r>
              <a:rPr lang="en-US" dirty="0" smtClean="0"/>
              <a:t> </a:t>
            </a:r>
            <a:r>
              <a:rPr lang="en-US" dirty="0" err="1" smtClean="0"/>
              <a:t>Desafio</a:t>
            </a:r>
            <a:endParaRPr lang="en-US" dirty="0"/>
          </a:p>
        </p:txBody>
      </p:sp>
      <p:sp>
        <p:nvSpPr>
          <p:cNvPr id="3" name="Content Placeholder 2"/>
          <p:cNvSpPr>
            <a:spLocks noGrp="1"/>
          </p:cNvSpPr>
          <p:nvPr>
            <p:ph idx="1"/>
          </p:nvPr>
        </p:nvSpPr>
        <p:spPr/>
        <p:txBody>
          <a:bodyPr>
            <a:normAutofit lnSpcReduction="10000"/>
          </a:bodyPr>
          <a:lstStyle/>
          <a:p>
            <a:r>
              <a:rPr lang="en-US" dirty="0" err="1" smtClean="0"/>
              <a:t>Redactar</a:t>
            </a:r>
            <a:r>
              <a:rPr lang="en-US" dirty="0" smtClean="0"/>
              <a:t> </a:t>
            </a:r>
            <a:r>
              <a:rPr lang="en-US" dirty="0" err="1" smtClean="0"/>
              <a:t>normativa</a:t>
            </a:r>
            <a:r>
              <a:rPr lang="en-US" dirty="0" smtClean="0"/>
              <a:t> </a:t>
            </a:r>
            <a:r>
              <a:rPr lang="en-US" dirty="0" err="1" smtClean="0"/>
              <a:t>que</a:t>
            </a:r>
            <a:r>
              <a:rPr lang="en-US" dirty="0" smtClean="0"/>
              <a:t> </a:t>
            </a:r>
            <a:r>
              <a:rPr lang="en-US" dirty="0" err="1" smtClean="0"/>
              <a:t>deberia</a:t>
            </a:r>
            <a:r>
              <a:rPr lang="en-US" dirty="0" smtClean="0"/>
              <a:t> </a:t>
            </a:r>
            <a:r>
              <a:rPr lang="en-US" dirty="0" err="1" smtClean="0"/>
              <a:t>replicarse</a:t>
            </a:r>
            <a:r>
              <a:rPr lang="en-US" dirty="0" smtClean="0"/>
              <a:t> a  </a:t>
            </a:r>
            <a:r>
              <a:rPr lang="en-US" dirty="0" err="1" smtClean="0"/>
              <a:t>Nivel</a:t>
            </a:r>
            <a:r>
              <a:rPr lang="en-US" dirty="0" smtClean="0"/>
              <a:t> de </a:t>
            </a:r>
            <a:r>
              <a:rPr lang="en-US" dirty="0" err="1" smtClean="0"/>
              <a:t>todos</a:t>
            </a:r>
            <a:r>
              <a:rPr lang="en-US" dirty="0" smtClean="0"/>
              <a:t> los </a:t>
            </a:r>
            <a:r>
              <a:rPr lang="en-US" dirty="0" err="1" smtClean="0"/>
              <a:t>Consejos</a:t>
            </a:r>
            <a:r>
              <a:rPr lang="en-US" dirty="0" smtClean="0"/>
              <a:t> </a:t>
            </a:r>
            <a:r>
              <a:rPr lang="en-US" dirty="0" err="1" smtClean="0"/>
              <a:t>sobre</a:t>
            </a:r>
            <a:r>
              <a:rPr lang="en-US" dirty="0" smtClean="0"/>
              <a:t>:</a:t>
            </a:r>
          </a:p>
          <a:p>
            <a:pPr lvl="1"/>
            <a:r>
              <a:rPr lang="en-US" dirty="0" smtClean="0"/>
              <a:t> Legal Forma</a:t>
            </a:r>
          </a:p>
          <a:p>
            <a:pPr lvl="1"/>
            <a:r>
              <a:rPr lang="en-US" dirty="0" smtClean="0"/>
              <a:t> Sistema de </a:t>
            </a:r>
            <a:r>
              <a:rPr lang="en-US" dirty="0" err="1" smtClean="0"/>
              <a:t>Registro</a:t>
            </a:r>
            <a:r>
              <a:rPr lang="en-US" dirty="0" smtClean="0"/>
              <a:t> </a:t>
            </a:r>
            <a:r>
              <a:rPr lang="en-US" dirty="0" err="1" smtClean="0"/>
              <a:t>Contable</a:t>
            </a:r>
            <a:r>
              <a:rPr lang="en-US" dirty="0" smtClean="0"/>
              <a:t>: </a:t>
            </a:r>
            <a:r>
              <a:rPr lang="en-US" dirty="0" err="1" smtClean="0"/>
              <a:t>definirlo</a:t>
            </a:r>
            <a:r>
              <a:rPr lang="en-US" dirty="0" smtClean="0"/>
              <a:t>, </a:t>
            </a:r>
            <a:r>
              <a:rPr lang="en-US" dirty="0" err="1" smtClean="0"/>
              <a:t>dar</a:t>
            </a:r>
            <a:r>
              <a:rPr lang="en-US" dirty="0" smtClean="0"/>
              <a:t> </a:t>
            </a:r>
            <a:r>
              <a:rPr lang="en-US" dirty="0" err="1" smtClean="0"/>
              <a:t>sus</a:t>
            </a:r>
            <a:r>
              <a:rPr lang="en-US" dirty="0" smtClean="0"/>
              <a:t> </a:t>
            </a:r>
            <a:r>
              <a:rPr lang="en-US" dirty="0" err="1" smtClean="0"/>
              <a:t>caracteristicas</a:t>
            </a:r>
            <a:r>
              <a:rPr lang="en-US" dirty="0" smtClean="0"/>
              <a:t> y </a:t>
            </a:r>
            <a:r>
              <a:rPr lang="en-US" dirty="0" err="1" smtClean="0"/>
              <a:t>su</a:t>
            </a:r>
            <a:r>
              <a:rPr lang="en-US" dirty="0" smtClean="0"/>
              <a:t> </a:t>
            </a:r>
            <a:r>
              <a:rPr lang="en-US" dirty="0" err="1" smtClean="0"/>
              <a:t>contenido</a:t>
            </a:r>
            <a:r>
              <a:rPr lang="en-US" dirty="0" smtClean="0"/>
              <a:t> </a:t>
            </a:r>
            <a:r>
              <a:rPr lang="en-US" dirty="0" err="1" smtClean="0"/>
              <a:t>minimo</a:t>
            </a:r>
            <a:endParaRPr lang="en-US" dirty="0" smtClean="0"/>
          </a:p>
          <a:p>
            <a:r>
              <a:rPr lang="en-US" dirty="0" err="1" smtClean="0"/>
              <a:t>Emitir</a:t>
            </a:r>
            <a:r>
              <a:rPr lang="en-US" dirty="0" smtClean="0"/>
              <a:t> </a:t>
            </a:r>
            <a:r>
              <a:rPr lang="en-US" dirty="0" err="1" smtClean="0"/>
              <a:t>modelos</a:t>
            </a:r>
            <a:r>
              <a:rPr lang="en-US" dirty="0" smtClean="0"/>
              <a:t> de </a:t>
            </a:r>
            <a:r>
              <a:rPr lang="en-US" dirty="0" err="1" smtClean="0"/>
              <a:t>Informes</a:t>
            </a:r>
            <a:r>
              <a:rPr lang="en-US" dirty="0" smtClean="0"/>
              <a:t> de </a:t>
            </a:r>
            <a:r>
              <a:rPr lang="en-US" dirty="0" err="1" smtClean="0"/>
              <a:t>Asegurmiento</a:t>
            </a:r>
            <a:r>
              <a:rPr lang="en-US" dirty="0" smtClean="0"/>
              <a:t> de </a:t>
            </a:r>
            <a:r>
              <a:rPr lang="en-US" dirty="0" err="1" smtClean="0"/>
              <a:t>Cumplimento</a:t>
            </a:r>
            <a:r>
              <a:rPr lang="en-US" dirty="0" smtClean="0"/>
              <a:t> legal para el Sistema de </a:t>
            </a:r>
            <a:r>
              <a:rPr lang="en-US" dirty="0" err="1" smtClean="0"/>
              <a:t>Registro</a:t>
            </a:r>
            <a:r>
              <a:rPr lang="en-US" dirty="0"/>
              <a:t> </a:t>
            </a:r>
          </a:p>
          <a:p>
            <a:r>
              <a:rPr lang="en-US" dirty="0" err="1" smtClean="0"/>
              <a:t>Capacitar</a:t>
            </a:r>
            <a:r>
              <a:rPr lang="en-US" dirty="0" smtClean="0"/>
              <a:t> a la </a:t>
            </a:r>
            <a:r>
              <a:rPr lang="en-US" dirty="0" err="1" smtClean="0"/>
              <a:t>matricula</a:t>
            </a:r>
            <a:endParaRPr lang="en-US" dirty="0" smtClean="0"/>
          </a:p>
          <a:p>
            <a:pPr marL="0" indent="0">
              <a:buNone/>
            </a:pPr>
            <a:endParaRPr lang="en-US" dirty="0"/>
          </a:p>
          <a:p>
            <a:pPr marL="0" indent="0">
              <a:buNone/>
            </a:pPr>
            <a:endParaRPr lang="en-US" dirty="0" smtClean="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5</a:t>
            </a:fld>
            <a:endParaRPr lang="en-US"/>
          </a:p>
        </p:txBody>
      </p:sp>
    </p:spTree>
    <p:extLst>
      <p:ext uri="{BB962C8B-B14F-4D97-AF65-F5344CB8AC3E}">
        <p14:creationId xmlns:p14="http://schemas.microsoft.com/office/powerpoint/2010/main" val="25050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Otros</a:t>
            </a:r>
            <a:r>
              <a:rPr lang="en-US" dirty="0" smtClean="0"/>
              <a:t> </a:t>
            </a:r>
            <a:r>
              <a:rPr lang="en-US" dirty="0" err="1" smtClean="0"/>
              <a:t>Desafios</a:t>
            </a:r>
            <a:endParaRPr lang="en-US" dirty="0"/>
          </a:p>
        </p:txBody>
      </p:sp>
      <p:sp>
        <p:nvSpPr>
          <p:cNvPr id="3" name="Content Placeholder 2"/>
          <p:cNvSpPr>
            <a:spLocks noGrp="1"/>
          </p:cNvSpPr>
          <p:nvPr>
            <p:ph idx="1"/>
          </p:nvPr>
        </p:nvSpPr>
        <p:spPr/>
        <p:txBody>
          <a:bodyPr>
            <a:normAutofit/>
          </a:bodyPr>
          <a:lstStyle/>
          <a:p>
            <a:r>
              <a:rPr lang="en-US" dirty="0" err="1" smtClean="0"/>
              <a:t>Que</a:t>
            </a:r>
            <a:r>
              <a:rPr lang="en-US" dirty="0" smtClean="0"/>
              <a:t> los </a:t>
            </a:r>
            <a:r>
              <a:rPr lang="en-US" dirty="0" err="1" smtClean="0"/>
              <a:t>Consejos</a:t>
            </a:r>
            <a:r>
              <a:rPr lang="en-US" dirty="0" smtClean="0"/>
              <a:t> </a:t>
            </a:r>
            <a:r>
              <a:rPr lang="en-US" dirty="0" err="1" smtClean="0"/>
              <a:t>Profesionales</a:t>
            </a:r>
            <a:r>
              <a:rPr lang="en-US" dirty="0" smtClean="0"/>
              <a:t> </a:t>
            </a:r>
            <a:r>
              <a:rPr lang="en-US" dirty="0" err="1" smtClean="0"/>
              <a:t>analicen</a:t>
            </a:r>
            <a:r>
              <a:rPr lang="en-US" dirty="0" smtClean="0"/>
              <a:t> la </a:t>
            </a:r>
            <a:r>
              <a:rPr lang="en-US" dirty="0" err="1" smtClean="0"/>
              <a:t>posbilidad</a:t>
            </a:r>
            <a:r>
              <a:rPr lang="en-US" dirty="0" smtClean="0"/>
              <a:t> de </a:t>
            </a:r>
            <a:r>
              <a:rPr lang="en-US" dirty="0" err="1" smtClean="0"/>
              <a:t>certificar</a:t>
            </a:r>
            <a:r>
              <a:rPr lang="en-US" dirty="0" smtClean="0"/>
              <a:t> la </a:t>
            </a:r>
            <a:r>
              <a:rPr lang="en-US" dirty="0" err="1" smtClean="0"/>
              <a:t>configuracion</a:t>
            </a:r>
            <a:r>
              <a:rPr lang="en-US" dirty="0" smtClean="0"/>
              <a:t> de </a:t>
            </a:r>
            <a:r>
              <a:rPr lang="en-US" dirty="0" err="1" smtClean="0"/>
              <a:t>las</a:t>
            </a:r>
            <a:r>
              <a:rPr lang="en-US" dirty="0" smtClean="0"/>
              <a:t> </a:t>
            </a:r>
            <a:r>
              <a:rPr lang="en-US" dirty="0" err="1" smtClean="0"/>
              <a:t>Aplicaciones</a:t>
            </a:r>
            <a:r>
              <a:rPr lang="en-US" dirty="0" smtClean="0"/>
              <a:t> de </a:t>
            </a:r>
            <a:r>
              <a:rPr lang="en-US" dirty="0" err="1" smtClean="0"/>
              <a:t>procesamiento</a:t>
            </a:r>
            <a:r>
              <a:rPr lang="en-US" dirty="0" smtClean="0"/>
              <a:t> para </a:t>
            </a:r>
            <a:r>
              <a:rPr lang="en-US" dirty="0" err="1" smtClean="0"/>
              <a:t>que</a:t>
            </a:r>
            <a:r>
              <a:rPr lang="en-US" dirty="0" smtClean="0"/>
              <a:t> los </a:t>
            </a:r>
            <a:r>
              <a:rPr lang="en-US" dirty="0" err="1" smtClean="0"/>
              <a:t>entes</a:t>
            </a:r>
            <a:r>
              <a:rPr lang="en-US" dirty="0" smtClean="0"/>
              <a:t> </a:t>
            </a:r>
            <a:r>
              <a:rPr lang="en-US" dirty="0" err="1" smtClean="0"/>
              <a:t>puedan</a:t>
            </a:r>
            <a:r>
              <a:rPr lang="en-US" dirty="0" smtClean="0"/>
              <a:t> </a:t>
            </a:r>
            <a:r>
              <a:rPr lang="en-US" dirty="0" err="1" smtClean="0"/>
              <a:t>llevar</a:t>
            </a:r>
            <a:r>
              <a:rPr lang="en-US" dirty="0" smtClean="0"/>
              <a:t> </a:t>
            </a:r>
            <a:r>
              <a:rPr lang="en-US" dirty="0" err="1" smtClean="0"/>
              <a:t>todo</a:t>
            </a:r>
            <a:r>
              <a:rPr lang="en-US" dirty="0" smtClean="0"/>
              <a:t> en </a:t>
            </a:r>
            <a:r>
              <a:rPr lang="en-US" dirty="0" err="1" smtClean="0"/>
              <a:t>formato</a:t>
            </a:r>
            <a:r>
              <a:rPr lang="en-US" dirty="0" smtClean="0"/>
              <a:t> </a:t>
            </a:r>
            <a:r>
              <a:rPr lang="en-US" dirty="0" smtClean="0"/>
              <a:t>digital,  </a:t>
            </a:r>
            <a:r>
              <a:rPr lang="en-US" dirty="0" smtClean="0"/>
              <a:t>para lo </a:t>
            </a:r>
            <a:r>
              <a:rPr lang="en-US" dirty="0" err="1" smtClean="0"/>
              <a:t>que</a:t>
            </a:r>
            <a:r>
              <a:rPr lang="en-US" dirty="0" smtClean="0"/>
              <a:t> </a:t>
            </a:r>
            <a:r>
              <a:rPr lang="en-US" dirty="0" err="1" smtClean="0"/>
              <a:t>debemos</a:t>
            </a:r>
            <a:r>
              <a:rPr lang="en-US" dirty="0" smtClean="0"/>
              <a:t> </a:t>
            </a:r>
            <a:r>
              <a:rPr lang="en-US" dirty="0" err="1" smtClean="0"/>
              <a:t>emitir</a:t>
            </a:r>
            <a:r>
              <a:rPr lang="en-US" dirty="0" smtClean="0"/>
              <a:t> la </a:t>
            </a:r>
            <a:r>
              <a:rPr lang="en-US" dirty="0" err="1" smtClean="0"/>
              <a:t>normativa</a:t>
            </a:r>
            <a:r>
              <a:rPr lang="en-US" dirty="0" smtClean="0"/>
              <a:t> a </a:t>
            </a:r>
            <a:r>
              <a:rPr lang="en-US" dirty="0" err="1" smtClean="0"/>
              <a:t>cumplir</a:t>
            </a:r>
            <a:r>
              <a:rPr lang="en-US" dirty="0" smtClean="0"/>
              <a:t> </a:t>
            </a:r>
            <a:r>
              <a:rPr lang="en-US" dirty="0" err="1" smtClean="0"/>
              <a:t>por</a:t>
            </a:r>
            <a:r>
              <a:rPr lang="en-US" dirty="0" smtClean="0"/>
              <a:t> los </a:t>
            </a:r>
            <a:r>
              <a:rPr lang="en-US" dirty="0" err="1" smtClean="0"/>
              <a:t>entes</a:t>
            </a:r>
            <a:endParaRPr lang="en-US" dirty="0" smtClean="0"/>
          </a:p>
          <a:p>
            <a:r>
              <a:rPr lang="en-US" dirty="0" err="1" smtClean="0"/>
              <a:t>Que</a:t>
            </a:r>
            <a:r>
              <a:rPr lang="en-US" dirty="0" smtClean="0"/>
              <a:t> los </a:t>
            </a:r>
            <a:r>
              <a:rPr lang="en-US" dirty="0" err="1" smtClean="0"/>
              <a:t>tramites</a:t>
            </a:r>
            <a:r>
              <a:rPr lang="en-US" dirty="0" smtClean="0"/>
              <a:t> para </a:t>
            </a:r>
            <a:r>
              <a:rPr lang="en-US" dirty="0" err="1" smtClean="0"/>
              <a:t>presentar</a:t>
            </a:r>
            <a:r>
              <a:rPr lang="en-US" dirty="0" smtClean="0"/>
              <a:t> </a:t>
            </a:r>
            <a:r>
              <a:rPr lang="en-US" dirty="0" err="1" smtClean="0"/>
              <a:t>esto</a:t>
            </a:r>
            <a:r>
              <a:rPr lang="en-US" dirty="0" smtClean="0"/>
              <a:t> lo </a:t>
            </a:r>
            <a:r>
              <a:rPr lang="en-US" dirty="0" err="1" smtClean="0"/>
              <a:t>hagamos</a:t>
            </a:r>
            <a:r>
              <a:rPr lang="en-US" dirty="0" smtClean="0"/>
              <a:t> los </a:t>
            </a:r>
            <a:r>
              <a:rPr lang="en-US" dirty="0" err="1" smtClean="0"/>
              <a:t>profesionales</a:t>
            </a:r>
            <a:r>
              <a:rPr lang="en-US" dirty="0" smtClean="0"/>
              <a:t> </a:t>
            </a:r>
          </a:p>
          <a:p>
            <a:pPr marL="0" indent="0">
              <a:buNone/>
            </a:pPr>
            <a:endParaRPr lang="en-US" dirty="0"/>
          </a:p>
          <a:p>
            <a:pPr marL="0" indent="0">
              <a:buNone/>
            </a:pPr>
            <a:endParaRPr lang="en-US" dirty="0" smtClean="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6</a:t>
            </a:fld>
            <a:endParaRPr lang="en-US"/>
          </a:p>
        </p:txBody>
      </p:sp>
    </p:spTree>
    <p:extLst>
      <p:ext uri="{BB962C8B-B14F-4D97-AF65-F5344CB8AC3E}">
        <p14:creationId xmlns:p14="http://schemas.microsoft.com/office/powerpoint/2010/main" val="347989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endParaRPr lang="en-US" dirty="0" smtClean="0"/>
          </a:p>
          <a:p>
            <a:pPr marL="0" indent="0" algn="ctr">
              <a:buNone/>
            </a:pPr>
            <a:r>
              <a:rPr lang="en-US" sz="4000" b="1" dirty="0" err="1" smtClean="0"/>
              <a:t>Muchas</a:t>
            </a:r>
            <a:r>
              <a:rPr lang="en-US" sz="4000" b="1" dirty="0" smtClean="0"/>
              <a:t> gracias </a:t>
            </a:r>
            <a:r>
              <a:rPr lang="en-US" sz="4000" b="1" dirty="0" err="1" smtClean="0"/>
              <a:t>por</a:t>
            </a:r>
            <a:r>
              <a:rPr lang="en-US" sz="4000" b="1" dirty="0" smtClean="0"/>
              <a:t> </a:t>
            </a:r>
            <a:r>
              <a:rPr lang="en-US" sz="4000" b="1" dirty="0" err="1" smtClean="0"/>
              <a:t>su</a:t>
            </a:r>
            <a:r>
              <a:rPr lang="en-US" sz="4000" b="1" dirty="0" smtClean="0"/>
              <a:t> </a:t>
            </a:r>
            <a:r>
              <a:rPr lang="en-US" sz="4000" b="1" dirty="0" err="1" smtClean="0"/>
              <a:t>participacion</a:t>
            </a:r>
            <a:endParaRPr lang="en-US" sz="4000" b="1" dirty="0"/>
          </a:p>
          <a:p>
            <a:endParaRPr lang="en-US" dirty="0" smtClean="0"/>
          </a:p>
          <a:p>
            <a:pPr marL="0" indent="0">
              <a:buNone/>
            </a:pPr>
            <a:endParaRPr lang="en-US" dirty="0" smtClean="0"/>
          </a:p>
          <a:p>
            <a:pPr marL="0" indent="0">
              <a:buNone/>
            </a:pPr>
            <a:r>
              <a:rPr lang="en-US" dirty="0" err="1" smtClean="0"/>
              <a:t>Consultas</a:t>
            </a:r>
            <a:endParaRPr lang="en-US" dirty="0" smtClean="0"/>
          </a:p>
          <a:p>
            <a:pPr marL="857250" lvl="2" indent="0">
              <a:buNone/>
            </a:pPr>
            <a:r>
              <a:rPr lang="en-US" dirty="0" err="1" smtClean="0"/>
              <a:t>Dra</a:t>
            </a:r>
            <a:r>
              <a:rPr lang="en-US" dirty="0" smtClean="0"/>
              <a:t>. Silvia Iglesias  </a:t>
            </a:r>
          </a:p>
          <a:p>
            <a:pPr marL="857250" lvl="2" indent="0">
              <a:buNone/>
            </a:pPr>
            <a:r>
              <a:rPr lang="en-US" dirty="0" smtClean="0">
                <a:hlinkClick r:id="rId2"/>
              </a:rPr>
              <a:t>siglesias@itsb.com.ar</a:t>
            </a:r>
            <a:endParaRPr lang="en-US" dirty="0" smtClean="0"/>
          </a:p>
          <a:p>
            <a:pPr marL="857250" lvl="2" indent="0">
              <a:buNone/>
            </a:pPr>
            <a:endParaRPr lang="es-AR" dirty="0"/>
          </a:p>
        </p:txBody>
      </p:sp>
      <p:sp>
        <p:nvSpPr>
          <p:cNvPr id="4" name="Date Placeholder 3"/>
          <p:cNvSpPr>
            <a:spLocks noGrp="1"/>
          </p:cNvSpPr>
          <p:nvPr>
            <p:ph type="dt" sz="half" idx="10"/>
          </p:nvPr>
        </p:nvSpPr>
        <p:spPr/>
        <p:txBody>
          <a:bodyPr/>
          <a:lstStyle/>
          <a:p>
            <a:r>
              <a:rPr lang="en-US" smtClean="0"/>
              <a:t>16/5/2014</a:t>
            </a:r>
            <a:endParaRPr lang="en-US"/>
          </a:p>
        </p:txBody>
      </p:sp>
      <p:sp>
        <p:nvSpPr>
          <p:cNvPr id="5" name="Footer Placeholder 4"/>
          <p:cNvSpPr>
            <a:spLocks noGrp="1"/>
          </p:cNvSpPr>
          <p:nvPr>
            <p:ph type="ftr" sz="quarter" idx="11"/>
          </p:nvPr>
        </p:nvSpPr>
        <p:spPr/>
        <p:txBody>
          <a:bodyPr/>
          <a:lstStyle/>
          <a:p>
            <a:r>
              <a:rPr lang="en-US" smtClean="0"/>
              <a:t>Dra. Silvia Iglesias</a:t>
            </a:r>
            <a:endParaRPr lang="en-US"/>
          </a:p>
        </p:txBody>
      </p:sp>
      <p:sp>
        <p:nvSpPr>
          <p:cNvPr id="6" name="Slide Number Placeholder 5"/>
          <p:cNvSpPr>
            <a:spLocks noGrp="1"/>
          </p:cNvSpPr>
          <p:nvPr>
            <p:ph type="sldNum" sz="quarter" idx="12"/>
          </p:nvPr>
        </p:nvSpPr>
        <p:spPr/>
        <p:txBody>
          <a:bodyPr/>
          <a:lstStyle/>
          <a:p>
            <a:fld id="{E93BB7F0-6078-4582-94EE-79B76927A7C1}" type="slidenum">
              <a:rPr lang="en-US" smtClean="0"/>
              <a:t>7</a:t>
            </a:fld>
            <a:endParaRPr lang="en-US"/>
          </a:p>
        </p:txBody>
      </p:sp>
    </p:spTree>
    <p:extLst>
      <p:ext uri="{BB962C8B-B14F-4D97-AF65-F5344CB8AC3E}">
        <p14:creationId xmlns:p14="http://schemas.microsoft.com/office/powerpoint/2010/main" val="215464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TotalTime>
  <Words>434</Words>
  <Application>Microsoft Office PowerPoint</Application>
  <PresentationFormat>On-screen Show (4:3)</PresentationFormat>
  <Paragraphs>61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Jornadas sobre Legalidad y Licitud del Sistema de Registro y su Documentación </vt:lpstr>
      <vt:lpstr>Unificacion Codigos</vt:lpstr>
      <vt:lpstr>Unificacion Codigos</vt:lpstr>
      <vt:lpstr>Unificacion Codigos</vt:lpstr>
      <vt:lpstr>Nuestro Desafio</vt:lpstr>
      <vt:lpstr>Otros Desafios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Jornadas sobre Legalidad y Licitud del Sistema de Registro y su Documentación</dc:title>
  <dc:creator>Sil</dc:creator>
  <cp:lastModifiedBy>Sil</cp:lastModifiedBy>
  <cp:revision>14</cp:revision>
  <dcterms:created xsi:type="dcterms:W3CDTF">2014-05-06T16:22:39Z</dcterms:created>
  <dcterms:modified xsi:type="dcterms:W3CDTF">2014-05-09T12:34:38Z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