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7" r:id="rId2"/>
    <p:sldId id="258" r:id="rId3"/>
    <p:sldId id="260" r:id="rId4"/>
    <p:sldId id="283" r:id="rId5"/>
    <p:sldId id="281" r:id="rId6"/>
    <p:sldId id="259" r:id="rId7"/>
    <p:sldId id="278" r:id="rId8"/>
    <p:sldId id="279" r:id="rId9"/>
    <p:sldId id="280" r:id="rId10"/>
    <p:sldId id="282" r:id="rId11"/>
    <p:sldId id="288" r:id="rId12"/>
    <p:sldId id="292" r:id="rId13"/>
    <p:sldId id="277" r:id="rId14"/>
    <p:sldId id="293" r:id="rId15"/>
    <p:sldId id="294" r:id="rId16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7E39"/>
    <a:srgbClr val="00B050"/>
    <a:srgbClr val="00FF00"/>
    <a:srgbClr val="66FF33"/>
    <a:srgbClr val="003300"/>
    <a:srgbClr val="5A5A56"/>
    <a:srgbClr val="CC0000"/>
    <a:srgbClr val="FF99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13" autoAdjust="0"/>
    <p:restoredTop sz="94660"/>
  </p:normalViewPr>
  <p:slideViewPr>
    <p:cSldViewPr>
      <p:cViewPr>
        <p:scale>
          <a:sx n="70" d="100"/>
          <a:sy n="70" d="100"/>
        </p:scale>
        <p:origin x="-1452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19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55A3A4-1508-451E-8FE1-62B9C4C38FBD}" type="doc">
      <dgm:prSet loTypeId="urn:diagrams.loki3.com/BracketList" loCatId="list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es-AR"/>
        </a:p>
      </dgm:t>
    </dgm:pt>
    <dgm:pt modelId="{687EC523-9D47-4557-BE72-234B21219199}">
      <dgm:prSet phldrT="[Text]" custT="1"/>
      <dgm:spPr/>
      <dgm:t>
        <a:bodyPr/>
        <a:lstStyle/>
        <a:p>
          <a:r>
            <a:rPr lang="es-ES" sz="1800" dirty="0" smtClean="0"/>
            <a:t>Framework</a:t>
          </a:r>
          <a:endParaRPr lang="es-AR" sz="1800" dirty="0"/>
        </a:p>
      </dgm:t>
    </dgm:pt>
    <dgm:pt modelId="{D57D65C0-9ACC-4BB1-9986-F2F10DAAFA20}" type="parTrans" cxnId="{79C3E329-5A57-4DD8-A96E-42956D7E1E07}">
      <dgm:prSet/>
      <dgm:spPr/>
      <dgm:t>
        <a:bodyPr/>
        <a:lstStyle/>
        <a:p>
          <a:endParaRPr lang="es-AR"/>
        </a:p>
      </dgm:t>
    </dgm:pt>
    <dgm:pt modelId="{E6701ACC-75B9-4700-B19E-DAA999C16C33}" type="sibTrans" cxnId="{79C3E329-5A57-4DD8-A96E-42956D7E1E07}">
      <dgm:prSet/>
      <dgm:spPr/>
      <dgm:t>
        <a:bodyPr/>
        <a:lstStyle/>
        <a:p>
          <a:endParaRPr lang="es-AR"/>
        </a:p>
      </dgm:t>
    </dgm:pt>
    <dgm:pt modelId="{6714A40D-0465-4FAB-9355-E05089603DC8}">
      <dgm:prSet phldrT="[Text]" custT="1"/>
      <dgm:spPr/>
      <dgm:t>
        <a:bodyPr/>
        <a:lstStyle/>
        <a:p>
          <a:pPr algn="l"/>
          <a:r>
            <a:rPr lang="es-ES" sz="1600" dirty="0" smtClean="0"/>
            <a:t>Políticas, Estándares y Procedimientos.</a:t>
          </a:r>
          <a:endParaRPr lang="es-AR" sz="1600" dirty="0"/>
        </a:p>
      </dgm:t>
    </dgm:pt>
    <dgm:pt modelId="{88C067C6-92A3-45CD-A53F-220993426405}" type="parTrans" cxnId="{A4A667C9-F567-4113-AEA5-715947FAB0B0}">
      <dgm:prSet/>
      <dgm:spPr/>
      <dgm:t>
        <a:bodyPr/>
        <a:lstStyle/>
        <a:p>
          <a:endParaRPr lang="es-AR"/>
        </a:p>
      </dgm:t>
    </dgm:pt>
    <dgm:pt modelId="{7E4D80BA-A816-4AAB-B91F-8352F1C30E00}" type="sibTrans" cxnId="{A4A667C9-F567-4113-AEA5-715947FAB0B0}">
      <dgm:prSet/>
      <dgm:spPr/>
      <dgm:t>
        <a:bodyPr/>
        <a:lstStyle/>
        <a:p>
          <a:endParaRPr lang="es-AR"/>
        </a:p>
      </dgm:t>
    </dgm:pt>
    <dgm:pt modelId="{E2180E6C-AD67-443C-91B0-051E921B3CDC}">
      <dgm:prSet phldrT="[Text]" custT="1"/>
      <dgm:spPr/>
      <dgm:t>
        <a:bodyPr/>
        <a:lstStyle/>
        <a:p>
          <a:pPr algn="l"/>
          <a:r>
            <a:rPr lang="es-ES" sz="1600" dirty="0" smtClean="0"/>
            <a:t>Roles y Responsabilidades.</a:t>
          </a:r>
          <a:endParaRPr lang="es-AR" sz="1600" dirty="0"/>
        </a:p>
      </dgm:t>
    </dgm:pt>
    <dgm:pt modelId="{0CF1BE84-0609-46DC-878C-59712FD324E3}" type="parTrans" cxnId="{9A6A76D1-DE1F-471C-9403-41DA395E5921}">
      <dgm:prSet/>
      <dgm:spPr/>
      <dgm:t>
        <a:bodyPr/>
        <a:lstStyle/>
        <a:p>
          <a:endParaRPr lang="es-AR"/>
        </a:p>
      </dgm:t>
    </dgm:pt>
    <dgm:pt modelId="{FD388FE6-BF3C-4549-8932-BB37B1FCB79C}" type="sibTrans" cxnId="{9A6A76D1-DE1F-471C-9403-41DA395E5921}">
      <dgm:prSet/>
      <dgm:spPr/>
      <dgm:t>
        <a:bodyPr/>
        <a:lstStyle/>
        <a:p>
          <a:endParaRPr lang="es-AR"/>
        </a:p>
      </dgm:t>
    </dgm:pt>
    <dgm:pt modelId="{21BBB317-7E3F-4D8D-B33A-D6D16D52DC6A}">
      <dgm:prSet phldrT="[Text]" custT="1"/>
      <dgm:spPr/>
      <dgm:t>
        <a:bodyPr/>
        <a:lstStyle/>
        <a:p>
          <a:pPr algn="l"/>
          <a:r>
            <a:rPr lang="es-ES" sz="1600" dirty="0" smtClean="0"/>
            <a:t>Procesos.</a:t>
          </a:r>
          <a:endParaRPr lang="es-AR" sz="1600" dirty="0"/>
        </a:p>
      </dgm:t>
    </dgm:pt>
    <dgm:pt modelId="{659A7D14-65B9-4C4C-915E-31A6441344B3}" type="parTrans" cxnId="{299E8BB9-13ED-42C6-AE88-872035C91DB6}">
      <dgm:prSet/>
      <dgm:spPr/>
      <dgm:t>
        <a:bodyPr/>
        <a:lstStyle/>
        <a:p>
          <a:endParaRPr lang="es-AR"/>
        </a:p>
      </dgm:t>
    </dgm:pt>
    <dgm:pt modelId="{37862636-B683-49E5-A3D8-D43028D0EC07}" type="sibTrans" cxnId="{299E8BB9-13ED-42C6-AE88-872035C91DB6}">
      <dgm:prSet/>
      <dgm:spPr/>
      <dgm:t>
        <a:bodyPr/>
        <a:lstStyle/>
        <a:p>
          <a:endParaRPr lang="es-AR"/>
        </a:p>
      </dgm:t>
    </dgm:pt>
    <dgm:pt modelId="{EC849ACD-B448-4614-A47D-8493D9BF7FEB}">
      <dgm:prSet phldrT="[Text]" custT="1"/>
      <dgm:spPr/>
      <dgm:t>
        <a:bodyPr/>
        <a:lstStyle/>
        <a:p>
          <a:pPr algn="l"/>
          <a:r>
            <a:rPr lang="es-ES" sz="1600" dirty="0" smtClean="0"/>
            <a:t>Documentación Clave.</a:t>
          </a:r>
          <a:endParaRPr lang="es-AR" sz="1600" dirty="0"/>
        </a:p>
      </dgm:t>
    </dgm:pt>
    <dgm:pt modelId="{8C5CE8F0-9980-48DB-BE20-662E4E4871AF}" type="parTrans" cxnId="{6463288F-7B35-44F9-8C3B-A0D6B4926A4F}">
      <dgm:prSet/>
      <dgm:spPr/>
      <dgm:t>
        <a:bodyPr/>
        <a:lstStyle/>
        <a:p>
          <a:endParaRPr lang="es-AR"/>
        </a:p>
      </dgm:t>
    </dgm:pt>
    <dgm:pt modelId="{0ACF7C7E-3C8F-471C-937B-4DC99D822C08}" type="sibTrans" cxnId="{6463288F-7B35-44F9-8C3B-A0D6B4926A4F}">
      <dgm:prSet/>
      <dgm:spPr/>
      <dgm:t>
        <a:bodyPr/>
        <a:lstStyle/>
        <a:p>
          <a:endParaRPr lang="es-AR"/>
        </a:p>
      </dgm:t>
    </dgm:pt>
    <dgm:pt modelId="{F163ED29-4E20-40E0-8022-AAB894E6A490}">
      <dgm:prSet phldrT="[Text]" custT="1"/>
      <dgm:spPr/>
      <dgm:t>
        <a:bodyPr/>
        <a:lstStyle/>
        <a:p>
          <a:pPr algn="l"/>
          <a:r>
            <a:rPr lang="es-ES" sz="1600" dirty="0" smtClean="0"/>
            <a:t>Métricas.</a:t>
          </a:r>
          <a:endParaRPr lang="es-AR" sz="1600" dirty="0"/>
        </a:p>
      </dgm:t>
    </dgm:pt>
    <dgm:pt modelId="{DADF9058-7CED-4C94-87C9-0A7B66AF7C98}" type="parTrans" cxnId="{97EB677C-AD17-41D3-982A-8F7F424DD721}">
      <dgm:prSet/>
      <dgm:spPr/>
      <dgm:t>
        <a:bodyPr/>
        <a:lstStyle/>
        <a:p>
          <a:endParaRPr lang="es-AR"/>
        </a:p>
      </dgm:t>
    </dgm:pt>
    <dgm:pt modelId="{27D0FD6F-1B0A-410B-BAE1-9658C5DF84EF}" type="sibTrans" cxnId="{97EB677C-AD17-41D3-982A-8F7F424DD721}">
      <dgm:prSet/>
      <dgm:spPr/>
      <dgm:t>
        <a:bodyPr/>
        <a:lstStyle/>
        <a:p>
          <a:endParaRPr lang="es-AR"/>
        </a:p>
      </dgm:t>
    </dgm:pt>
    <dgm:pt modelId="{B0D15443-1773-4D60-8040-DD6F9A72A49F}">
      <dgm:prSet phldrT="[Text]" custT="1"/>
      <dgm:spPr/>
      <dgm:t>
        <a:bodyPr/>
        <a:lstStyle/>
        <a:p>
          <a:pPr algn="l"/>
          <a:r>
            <a:rPr lang="es-ES" sz="1600" dirty="0" smtClean="0"/>
            <a:t>Alcance.</a:t>
          </a:r>
          <a:endParaRPr lang="es-AR" sz="1600" dirty="0"/>
        </a:p>
      </dgm:t>
    </dgm:pt>
    <dgm:pt modelId="{48029999-6921-4B3E-ADF9-E6D49CE053E1}" type="parTrans" cxnId="{9FC44F6C-AD5C-4698-B3FB-FB623EFE8CAD}">
      <dgm:prSet/>
      <dgm:spPr/>
      <dgm:t>
        <a:bodyPr/>
        <a:lstStyle/>
        <a:p>
          <a:endParaRPr lang="es-AR"/>
        </a:p>
      </dgm:t>
    </dgm:pt>
    <dgm:pt modelId="{915D1A9A-A5FA-4B3D-9BFE-9A1EE0882CB2}" type="sibTrans" cxnId="{9FC44F6C-AD5C-4698-B3FB-FB623EFE8CAD}">
      <dgm:prSet/>
      <dgm:spPr/>
      <dgm:t>
        <a:bodyPr/>
        <a:lstStyle/>
        <a:p>
          <a:endParaRPr lang="es-AR"/>
        </a:p>
      </dgm:t>
    </dgm:pt>
    <dgm:pt modelId="{B55A5DA7-EC0B-489C-86AE-1A130F8858BD}">
      <dgm:prSet phldrT="[Text]" custT="1"/>
      <dgm:spPr/>
      <dgm:t>
        <a:bodyPr/>
        <a:lstStyle/>
        <a:p>
          <a:pPr algn="l"/>
          <a:r>
            <a:rPr lang="es-ES" sz="1600" dirty="0" smtClean="0"/>
            <a:t>Enfoque basado en riesgos.</a:t>
          </a:r>
          <a:endParaRPr lang="es-AR" sz="1600" dirty="0"/>
        </a:p>
      </dgm:t>
    </dgm:pt>
    <dgm:pt modelId="{7DE7B870-60F9-4BB3-A176-A3F7E740D0D8}" type="parTrans" cxnId="{A76A3543-E93F-47ED-B554-BA23C9DB9576}">
      <dgm:prSet/>
      <dgm:spPr/>
      <dgm:t>
        <a:bodyPr/>
        <a:lstStyle/>
        <a:p>
          <a:endParaRPr lang="es-AR"/>
        </a:p>
      </dgm:t>
    </dgm:pt>
    <dgm:pt modelId="{3A613495-1E30-4A45-B4D0-EF00060AF974}" type="sibTrans" cxnId="{A76A3543-E93F-47ED-B554-BA23C9DB9576}">
      <dgm:prSet/>
      <dgm:spPr/>
      <dgm:t>
        <a:bodyPr/>
        <a:lstStyle/>
        <a:p>
          <a:endParaRPr lang="es-AR"/>
        </a:p>
      </dgm:t>
    </dgm:pt>
    <dgm:pt modelId="{F0D2F803-B888-48AE-8531-1F6F3BCE51DF}">
      <dgm:prSet phldrT="[Text]" custT="1"/>
      <dgm:spPr/>
      <dgm:t>
        <a:bodyPr/>
        <a:lstStyle/>
        <a:p>
          <a:pPr algn="l"/>
          <a:r>
            <a:rPr lang="es-AR" sz="1600" dirty="0" smtClean="0"/>
            <a:t>Requerimientos externos.</a:t>
          </a:r>
          <a:endParaRPr lang="es-AR" sz="1600" dirty="0"/>
        </a:p>
      </dgm:t>
    </dgm:pt>
    <dgm:pt modelId="{115D8195-2F9B-41A2-84AC-D464E8E89B30}" type="parTrans" cxnId="{9D152959-8731-4354-9428-D57B5FDA568E}">
      <dgm:prSet/>
      <dgm:spPr/>
      <dgm:t>
        <a:bodyPr/>
        <a:lstStyle/>
        <a:p>
          <a:endParaRPr lang="es-AR"/>
        </a:p>
      </dgm:t>
    </dgm:pt>
    <dgm:pt modelId="{3D9219F1-9620-48DE-A289-BB3E879D731D}" type="sibTrans" cxnId="{9D152959-8731-4354-9428-D57B5FDA568E}">
      <dgm:prSet/>
      <dgm:spPr/>
      <dgm:t>
        <a:bodyPr/>
        <a:lstStyle/>
        <a:p>
          <a:endParaRPr lang="es-AR"/>
        </a:p>
      </dgm:t>
    </dgm:pt>
    <dgm:pt modelId="{75C49102-1F6E-4B71-8977-26E7DC068A75}" type="pres">
      <dgm:prSet presAssocID="{E955A3A4-1508-451E-8FE1-62B9C4C38FB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D22825EF-560F-41A6-B8BE-B115AED0F8D7}" type="pres">
      <dgm:prSet presAssocID="{687EC523-9D47-4557-BE72-234B21219199}" presName="linNode" presStyleCnt="0"/>
      <dgm:spPr/>
      <dgm:t>
        <a:bodyPr/>
        <a:lstStyle/>
        <a:p>
          <a:endParaRPr lang="es-AR"/>
        </a:p>
      </dgm:t>
    </dgm:pt>
    <dgm:pt modelId="{12E57C6B-992B-4FE7-850C-CCD42D257F75}" type="pres">
      <dgm:prSet presAssocID="{687EC523-9D47-4557-BE72-234B21219199}" presName="parTx" presStyleLbl="revTx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A9955577-B7F6-4453-B20B-114827F859D9}" type="pres">
      <dgm:prSet presAssocID="{687EC523-9D47-4557-BE72-234B21219199}" presName="bracket" presStyleLbl="parChTrans1D1" presStyleIdx="0" presStyleCnt="1"/>
      <dgm:spPr/>
      <dgm:t>
        <a:bodyPr/>
        <a:lstStyle/>
        <a:p>
          <a:endParaRPr lang="es-AR"/>
        </a:p>
      </dgm:t>
    </dgm:pt>
    <dgm:pt modelId="{6CDE3973-2E5C-4A48-B71B-AB1376EC0038}" type="pres">
      <dgm:prSet presAssocID="{687EC523-9D47-4557-BE72-234B21219199}" presName="spH" presStyleCnt="0"/>
      <dgm:spPr/>
      <dgm:t>
        <a:bodyPr/>
        <a:lstStyle/>
        <a:p>
          <a:endParaRPr lang="es-AR"/>
        </a:p>
      </dgm:t>
    </dgm:pt>
    <dgm:pt modelId="{C517259A-93A2-43EA-80D3-7CDB20992935}" type="pres">
      <dgm:prSet presAssocID="{687EC523-9D47-4557-BE72-234B21219199}" presName="des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F4978874-E376-40D9-8F48-D5AFECCF6474}" type="presOf" srcId="{B55A5DA7-EC0B-489C-86AE-1A130F8858BD}" destId="{C517259A-93A2-43EA-80D3-7CDB20992935}" srcOrd="0" destOrd="4" presId="urn:diagrams.loki3.com/BracketList"/>
    <dgm:cxn modelId="{79C3E329-5A57-4DD8-A96E-42956D7E1E07}" srcId="{E955A3A4-1508-451E-8FE1-62B9C4C38FBD}" destId="{687EC523-9D47-4557-BE72-234B21219199}" srcOrd="0" destOrd="0" parTransId="{D57D65C0-9ACC-4BB1-9986-F2F10DAAFA20}" sibTransId="{E6701ACC-75B9-4700-B19E-DAA999C16C33}"/>
    <dgm:cxn modelId="{6463288F-7B35-44F9-8C3B-A0D6B4926A4F}" srcId="{687EC523-9D47-4557-BE72-234B21219199}" destId="{EC849ACD-B448-4614-A47D-8493D9BF7FEB}" srcOrd="6" destOrd="0" parTransId="{8C5CE8F0-9980-48DB-BE20-662E4E4871AF}" sibTransId="{0ACF7C7E-3C8F-471C-937B-4DC99D822C08}"/>
    <dgm:cxn modelId="{807B2894-7F77-4E4B-BE7F-F7ACE8927F76}" type="presOf" srcId="{6714A40D-0465-4FAB-9355-E05089603DC8}" destId="{C517259A-93A2-43EA-80D3-7CDB20992935}" srcOrd="0" destOrd="1" presId="urn:diagrams.loki3.com/BracketList"/>
    <dgm:cxn modelId="{FFD4E3F0-9404-4DF9-9C33-A72A7E9774AF}" type="presOf" srcId="{E955A3A4-1508-451E-8FE1-62B9C4C38FBD}" destId="{75C49102-1F6E-4B71-8977-26E7DC068A75}" srcOrd="0" destOrd="0" presId="urn:diagrams.loki3.com/BracketList"/>
    <dgm:cxn modelId="{6E6A015B-6A0E-436F-88D9-0DB13BD1DC8F}" type="presOf" srcId="{687EC523-9D47-4557-BE72-234B21219199}" destId="{12E57C6B-992B-4FE7-850C-CCD42D257F75}" srcOrd="0" destOrd="0" presId="urn:diagrams.loki3.com/BracketList"/>
    <dgm:cxn modelId="{9FC44F6C-AD5C-4698-B3FB-FB623EFE8CAD}" srcId="{687EC523-9D47-4557-BE72-234B21219199}" destId="{B0D15443-1773-4D60-8040-DD6F9A72A49F}" srcOrd="3" destOrd="0" parTransId="{48029999-6921-4B3E-ADF9-E6D49CE053E1}" sibTransId="{915D1A9A-A5FA-4B3D-9BFE-9A1EE0882CB2}"/>
    <dgm:cxn modelId="{E6FE116B-3CD4-4896-A438-2A9A46747ED7}" type="presOf" srcId="{B0D15443-1773-4D60-8040-DD6F9A72A49F}" destId="{C517259A-93A2-43EA-80D3-7CDB20992935}" srcOrd="0" destOrd="3" presId="urn:diagrams.loki3.com/BracketList"/>
    <dgm:cxn modelId="{9A6A76D1-DE1F-471C-9403-41DA395E5921}" srcId="{687EC523-9D47-4557-BE72-234B21219199}" destId="{E2180E6C-AD67-443C-91B0-051E921B3CDC}" srcOrd="2" destOrd="0" parTransId="{0CF1BE84-0609-46DC-878C-59712FD324E3}" sibTransId="{FD388FE6-BF3C-4549-8932-BB37B1FCB79C}"/>
    <dgm:cxn modelId="{5316E723-F498-4DC9-A0E0-D2DF4D460427}" type="presOf" srcId="{F0D2F803-B888-48AE-8531-1F6F3BCE51DF}" destId="{C517259A-93A2-43EA-80D3-7CDB20992935}" srcOrd="0" destOrd="0" presId="urn:diagrams.loki3.com/BracketList"/>
    <dgm:cxn modelId="{3AC33BAF-0C29-41A7-9FC9-A6AC3139CB6B}" type="presOf" srcId="{E2180E6C-AD67-443C-91B0-051E921B3CDC}" destId="{C517259A-93A2-43EA-80D3-7CDB20992935}" srcOrd="0" destOrd="2" presId="urn:diagrams.loki3.com/BracketList"/>
    <dgm:cxn modelId="{152F9F1F-7099-43C5-B054-183F8828237C}" type="presOf" srcId="{F163ED29-4E20-40E0-8022-AAB894E6A490}" destId="{C517259A-93A2-43EA-80D3-7CDB20992935}" srcOrd="0" destOrd="7" presId="urn:diagrams.loki3.com/BracketList"/>
    <dgm:cxn modelId="{A4A667C9-F567-4113-AEA5-715947FAB0B0}" srcId="{687EC523-9D47-4557-BE72-234B21219199}" destId="{6714A40D-0465-4FAB-9355-E05089603DC8}" srcOrd="1" destOrd="0" parTransId="{88C067C6-92A3-45CD-A53F-220993426405}" sibTransId="{7E4D80BA-A816-4AAB-B91F-8352F1C30E00}"/>
    <dgm:cxn modelId="{02546E6B-5872-4F2E-8BD5-D0D4B05F29BD}" type="presOf" srcId="{EC849ACD-B448-4614-A47D-8493D9BF7FEB}" destId="{C517259A-93A2-43EA-80D3-7CDB20992935}" srcOrd="0" destOrd="6" presId="urn:diagrams.loki3.com/BracketList"/>
    <dgm:cxn modelId="{97EB677C-AD17-41D3-982A-8F7F424DD721}" srcId="{687EC523-9D47-4557-BE72-234B21219199}" destId="{F163ED29-4E20-40E0-8022-AAB894E6A490}" srcOrd="7" destOrd="0" parTransId="{DADF9058-7CED-4C94-87C9-0A7B66AF7C98}" sibTransId="{27D0FD6F-1B0A-410B-BAE1-9658C5DF84EF}"/>
    <dgm:cxn modelId="{A76A3543-E93F-47ED-B554-BA23C9DB9576}" srcId="{687EC523-9D47-4557-BE72-234B21219199}" destId="{B55A5DA7-EC0B-489C-86AE-1A130F8858BD}" srcOrd="4" destOrd="0" parTransId="{7DE7B870-60F9-4BB3-A176-A3F7E740D0D8}" sibTransId="{3A613495-1E30-4A45-B4D0-EF00060AF974}"/>
    <dgm:cxn modelId="{299E8BB9-13ED-42C6-AE88-872035C91DB6}" srcId="{687EC523-9D47-4557-BE72-234B21219199}" destId="{21BBB317-7E3F-4D8D-B33A-D6D16D52DC6A}" srcOrd="5" destOrd="0" parTransId="{659A7D14-65B9-4C4C-915E-31A6441344B3}" sibTransId="{37862636-B683-49E5-A3D8-D43028D0EC07}"/>
    <dgm:cxn modelId="{9D152959-8731-4354-9428-D57B5FDA568E}" srcId="{687EC523-9D47-4557-BE72-234B21219199}" destId="{F0D2F803-B888-48AE-8531-1F6F3BCE51DF}" srcOrd="0" destOrd="0" parTransId="{115D8195-2F9B-41A2-84AC-D464E8E89B30}" sibTransId="{3D9219F1-9620-48DE-A289-BB3E879D731D}"/>
    <dgm:cxn modelId="{C4D9D689-E0EB-42B5-9610-09AE27B27B18}" type="presOf" srcId="{21BBB317-7E3F-4D8D-B33A-D6D16D52DC6A}" destId="{C517259A-93A2-43EA-80D3-7CDB20992935}" srcOrd="0" destOrd="5" presId="urn:diagrams.loki3.com/BracketList"/>
    <dgm:cxn modelId="{5177F6F9-BA7E-4141-8DFA-B5E7185B3B91}" type="presParOf" srcId="{75C49102-1F6E-4B71-8977-26E7DC068A75}" destId="{D22825EF-560F-41A6-B8BE-B115AED0F8D7}" srcOrd="0" destOrd="0" presId="urn:diagrams.loki3.com/BracketList"/>
    <dgm:cxn modelId="{7CDA50D5-A41B-426B-A8A3-F531919DA1AF}" type="presParOf" srcId="{D22825EF-560F-41A6-B8BE-B115AED0F8D7}" destId="{12E57C6B-992B-4FE7-850C-CCD42D257F75}" srcOrd="0" destOrd="0" presId="urn:diagrams.loki3.com/BracketList"/>
    <dgm:cxn modelId="{4A109E17-76A9-4400-B3CC-93C0259EA16F}" type="presParOf" srcId="{D22825EF-560F-41A6-B8BE-B115AED0F8D7}" destId="{A9955577-B7F6-4453-B20B-114827F859D9}" srcOrd="1" destOrd="0" presId="urn:diagrams.loki3.com/BracketList"/>
    <dgm:cxn modelId="{0B8FFF25-F238-4E38-AB9E-691B504875CC}" type="presParOf" srcId="{D22825EF-560F-41A6-B8BE-B115AED0F8D7}" destId="{6CDE3973-2E5C-4A48-B71B-AB1376EC0038}" srcOrd="2" destOrd="0" presId="urn:diagrams.loki3.com/BracketList"/>
    <dgm:cxn modelId="{11044C4D-059D-4C51-BF0A-7BC3A591DEEC}" type="presParOf" srcId="{D22825EF-560F-41A6-B8BE-B115AED0F8D7}" destId="{C517259A-93A2-43EA-80D3-7CDB20992935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E455941-BC41-4F9E-AC2A-1045F2A2B188}" type="doc">
      <dgm:prSet loTypeId="urn:microsoft.com/office/officeart/2005/8/layout/vList2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s-AR"/>
        </a:p>
      </dgm:t>
    </dgm:pt>
    <dgm:pt modelId="{DAD6CE70-0320-4093-B894-61B369932365}" type="pres">
      <dgm:prSet presAssocID="{3E455941-BC41-4F9E-AC2A-1045F2A2B1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</dgm:ptLst>
  <dgm:cxnLst>
    <dgm:cxn modelId="{6CADC378-4934-4AE3-A93E-C80AA6FFC858}" type="presOf" srcId="{3E455941-BC41-4F9E-AC2A-1045F2A2B188}" destId="{DAD6CE70-0320-4093-B894-61B36993236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10E148-917B-4D14-8640-F7C683F2E79E}" type="doc">
      <dgm:prSet loTypeId="urn:microsoft.com/office/officeart/2005/8/layout/hList1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es-AR"/>
        </a:p>
      </dgm:t>
    </dgm:pt>
    <dgm:pt modelId="{D926B492-4061-4DF3-AC9B-0AD06DD06408}">
      <dgm:prSet phldrT="[Text]" custT="1"/>
      <dgm:spPr/>
      <dgm:t>
        <a:bodyPr/>
        <a:lstStyle/>
        <a:p>
          <a:r>
            <a:rPr lang="es-AR" sz="1800" dirty="0" smtClean="0"/>
            <a:t>Inventario de Hardware</a:t>
          </a:r>
          <a:endParaRPr lang="es-AR" sz="1800" dirty="0"/>
        </a:p>
      </dgm:t>
    </dgm:pt>
    <dgm:pt modelId="{9DE90529-9530-4364-A9D0-A9B5F8FD345F}" type="parTrans" cxnId="{56A2E40A-B7BB-4DEB-9736-21A8B6647B86}">
      <dgm:prSet/>
      <dgm:spPr/>
      <dgm:t>
        <a:bodyPr/>
        <a:lstStyle/>
        <a:p>
          <a:endParaRPr lang="es-AR"/>
        </a:p>
      </dgm:t>
    </dgm:pt>
    <dgm:pt modelId="{76482C1B-3B69-4697-9BD0-E5DEE82BECFE}" type="sibTrans" cxnId="{56A2E40A-B7BB-4DEB-9736-21A8B6647B86}">
      <dgm:prSet/>
      <dgm:spPr/>
      <dgm:t>
        <a:bodyPr/>
        <a:lstStyle/>
        <a:p>
          <a:endParaRPr lang="es-AR"/>
        </a:p>
      </dgm:t>
    </dgm:pt>
    <dgm:pt modelId="{2AD1452D-20F8-4094-BE91-2AA27D04535A}">
      <dgm:prSet phldrT="[Text]" custT="1"/>
      <dgm:spPr/>
      <dgm:t>
        <a:bodyPr/>
        <a:lstStyle/>
        <a:p>
          <a:r>
            <a:rPr lang="es-AR" sz="1800" dirty="0" smtClean="0"/>
            <a:t>Inventario de Software</a:t>
          </a:r>
          <a:endParaRPr lang="es-AR" sz="1800" dirty="0"/>
        </a:p>
      </dgm:t>
    </dgm:pt>
    <dgm:pt modelId="{EBFA5C84-C475-4CBA-A137-D84F91E6A56A}" type="parTrans" cxnId="{F2C7A4A9-CFEA-4845-8345-072988B4B364}">
      <dgm:prSet/>
      <dgm:spPr/>
      <dgm:t>
        <a:bodyPr/>
        <a:lstStyle/>
        <a:p>
          <a:endParaRPr lang="es-AR"/>
        </a:p>
      </dgm:t>
    </dgm:pt>
    <dgm:pt modelId="{FED96AB9-3FE9-4D35-818C-38ECBF5D5143}" type="sibTrans" cxnId="{F2C7A4A9-CFEA-4845-8345-072988B4B364}">
      <dgm:prSet/>
      <dgm:spPr/>
      <dgm:t>
        <a:bodyPr/>
        <a:lstStyle/>
        <a:p>
          <a:endParaRPr lang="es-AR"/>
        </a:p>
      </dgm:t>
    </dgm:pt>
    <dgm:pt modelId="{688A3E1E-0086-4617-8103-5CBDAA21F874}">
      <dgm:prSet phldrT="[Text]" custT="1"/>
      <dgm:spPr/>
      <dgm:t>
        <a:bodyPr/>
        <a:lstStyle/>
        <a:p>
          <a:r>
            <a:rPr lang="es-AR" sz="1600" dirty="0" smtClean="0"/>
            <a:t>Relevamiento de todos los activos.</a:t>
          </a:r>
          <a:endParaRPr lang="es-AR" sz="1600" dirty="0"/>
        </a:p>
      </dgm:t>
    </dgm:pt>
    <dgm:pt modelId="{74F024DA-68FB-4FB7-A1D9-52636F8A4CDE}" type="parTrans" cxnId="{81A93E31-7037-4C19-BFFC-0D7A7B6D6644}">
      <dgm:prSet/>
      <dgm:spPr/>
      <dgm:t>
        <a:bodyPr/>
        <a:lstStyle/>
        <a:p>
          <a:endParaRPr lang="es-AR"/>
        </a:p>
      </dgm:t>
    </dgm:pt>
    <dgm:pt modelId="{93C37827-8263-4172-BE67-13474BF4DFA2}" type="sibTrans" cxnId="{81A93E31-7037-4C19-BFFC-0D7A7B6D6644}">
      <dgm:prSet/>
      <dgm:spPr/>
      <dgm:t>
        <a:bodyPr/>
        <a:lstStyle/>
        <a:p>
          <a:endParaRPr lang="es-AR"/>
        </a:p>
      </dgm:t>
    </dgm:pt>
    <dgm:pt modelId="{1CA31C33-10C3-4EB0-B22C-0D15F5610A28}">
      <dgm:prSet phldrT="[Text]" custT="1"/>
      <dgm:spPr/>
      <dgm:t>
        <a:bodyPr/>
        <a:lstStyle/>
        <a:p>
          <a:r>
            <a:rPr lang="es-AR" sz="1600" dirty="0" smtClean="0"/>
            <a:t>Servicios asociados.</a:t>
          </a:r>
          <a:endParaRPr lang="es-AR" sz="1600" dirty="0"/>
        </a:p>
      </dgm:t>
    </dgm:pt>
    <dgm:pt modelId="{6F2DA09A-2E2A-4D6B-AA3E-2E2C87AB7A58}" type="parTrans" cxnId="{11E01B11-6841-4BFF-B79C-B234016B4707}">
      <dgm:prSet/>
      <dgm:spPr/>
      <dgm:t>
        <a:bodyPr/>
        <a:lstStyle/>
        <a:p>
          <a:endParaRPr lang="es-AR"/>
        </a:p>
      </dgm:t>
    </dgm:pt>
    <dgm:pt modelId="{8243DDD4-AFB5-4F1A-9352-03C2C428862E}" type="sibTrans" cxnId="{11E01B11-6841-4BFF-B79C-B234016B4707}">
      <dgm:prSet/>
      <dgm:spPr/>
      <dgm:t>
        <a:bodyPr/>
        <a:lstStyle/>
        <a:p>
          <a:endParaRPr lang="es-AR"/>
        </a:p>
      </dgm:t>
    </dgm:pt>
    <dgm:pt modelId="{11108FFC-F6B6-4F00-89BB-93081E809303}">
      <dgm:prSet phldrT="[Text]" custT="1"/>
      <dgm:spPr/>
      <dgm:t>
        <a:bodyPr/>
        <a:lstStyle/>
        <a:p>
          <a:r>
            <a:rPr lang="es-AR" sz="1600" dirty="0" smtClean="0"/>
            <a:t>Relaciones y dependencias.</a:t>
          </a:r>
          <a:endParaRPr lang="es-AR" sz="1600" dirty="0"/>
        </a:p>
      </dgm:t>
    </dgm:pt>
    <dgm:pt modelId="{B863F108-1084-4CB7-A352-E672A80B6B68}" type="parTrans" cxnId="{7DA2A08D-D0CA-4AF2-AF08-B25130BA99D3}">
      <dgm:prSet/>
      <dgm:spPr/>
      <dgm:t>
        <a:bodyPr/>
        <a:lstStyle/>
        <a:p>
          <a:endParaRPr lang="es-AR"/>
        </a:p>
      </dgm:t>
    </dgm:pt>
    <dgm:pt modelId="{15ABB726-8AD7-4BA6-8AE8-7D41234DE42B}" type="sibTrans" cxnId="{7DA2A08D-D0CA-4AF2-AF08-B25130BA99D3}">
      <dgm:prSet/>
      <dgm:spPr/>
      <dgm:t>
        <a:bodyPr/>
        <a:lstStyle/>
        <a:p>
          <a:endParaRPr lang="es-AR"/>
        </a:p>
      </dgm:t>
    </dgm:pt>
    <dgm:pt modelId="{40E02EA0-5663-4E48-97EB-E941BFCC3DDE}">
      <dgm:prSet phldrT="[Text]" custT="1"/>
      <dgm:spPr/>
      <dgm:t>
        <a:bodyPr/>
        <a:lstStyle/>
        <a:p>
          <a:r>
            <a:rPr lang="es-AR" sz="1600" dirty="0" smtClean="0"/>
            <a:t>Datos técnicos básicos.</a:t>
          </a:r>
          <a:endParaRPr lang="es-AR" sz="1600" dirty="0"/>
        </a:p>
      </dgm:t>
    </dgm:pt>
    <dgm:pt modelId="{366AE320-6B67-4433-AE5E-085C86008EEC}" type="parTrans" cxnId="{0D8FCE84-C482-47E0-BBBB-4408EAB0019A}">
      <dgm:prSet/>
      <dgm:spPr/>
      <dgm:t>
        <a:bodyPr/>
        <a:lstStyle/>
        <a:p>
          <a:endParaRPr lang="es-AR"/>
        </a:p>
      </dgm:t>
    </dgm:pt>
    <dgm:pt modelId="{9E2C827B-2D2E-43FE-BBAF-D44EABEF4FAE}" type="sibTrans" cxnId="{0D8FCE84-C482-47E0-BBBB-4408EAB0019A}">
      <dgm:prSet/>
      <dgm:spPr/>
      <dgm:t>
        <a:bodyPr/>
        <a:lstStyle/>
        <a:p>
          <a:endParaRPr lang="es-AR"/>
        </a:p>
      </dgm:t>
    </dgm:pt>
    <dgm:pt modelId="{09B03CBE-19D3-4F1E-9507-83D0F50D9DAD}">
      <dgm:prSet phldrT="[Text]" custT="1"/>
      <dgm:spPr/>
      <dgm:t>
        <a:bodyPr/>
        <a:lstStyle/>
        <a:p>
          <a:r>
            <a:rPr lang="es-AR" sz="1600" dirty="0" smtClean="0"/>
            <a:t>Dueño</a:t>
          </a:r>
          <a:endParaRPr lang="es-AR" sz="1600" dirty="0"/>
        </a:p>
      </dgm:t>
    </dgm:pt>
    <dgm:pt modelId="{AB2A9ACA-AAED-4AA6-A38E-ACCED6A5F582}" type="parTrans" cxnId="{BC102DF5-4553-44A2-8CD1-C683BD9172BC}">
      <dgm:prSet/>
      <dgm:spPr/>
      <dgm:t>
        <a:bodyPr/>
        <a:lstStyle/>
        <a:p>
          <a:endParaRPr lang="es-AR"/>
        </a:p>
      </dgm:t>
    </dgm:pt>
    <dgm:pt modelId="{4E754732-B75F-4507-85A0-C0D329044E77}" type="sibTrans" cxnId="{BC102DF5-4553-44A2-8CD1-C683BD9172BC}">
      <dgm:prSet/>
      <dgm:spPr/>
      <dgm:t>
        <a:bodyPr/>
        <a:lstStyle/>
        <a:p>
          <a:endParaRPr lang="es-AR"/>
        </a:p>
      </dgm:t>
    </dgm:pt>
    <dgm:pt modelId="{84B0BC68-7EAD-4E44-8D61-64B1DF78656F}">
      <dgm:prSet phldrT="[Text]" custT="1"/>
      <dgm:spPr/>
      <dgm:t>
        <a:bodyPr/>
        <a:lstStyle/>
        <a:p>
          <a:r>
            <a:rPr lang="es-AR" sz="1600" dirty="0" smtClean="0"/>
            <a:t>Clasificación</a:t>
          </a:r>
          <a:endParaRPr lang="es-AR" sz="1600" dirty="0"/>
        </a:p>
      </dgm:t>
    </dgm:pt>
    <dgm:pt modelId="{9D11FC5B-4302-4FB5-887C-809B7FB035F0}" type="parTrans" cxnId="{35F7D988-FBD3-4E8E-BC43-F10333BCB6C1}">
      <dgm:prSet/>
      <dgm:spPr/>
      <dgm:t>
        <a:bodyPr/>
        <a:lstStyle/>
        <a:p>
          <a:endParaRPr lang="es-AR"/>
        </a:p>
      </dgm:t>
    </dgm:pt>
    <dgm:pt modelId="{F6AF97B2-928B-4403-8F29-B68084E032F6}" type="sibTrans" cxnId="{35F7D988-FBD3-4E8E-BC43-F10333BCB6C1}">
      <dgm:prSet/>
      <dgm:spPr/>
      <dgm:t>
        <a:bodyPr/>
        <a:lstStyle/>
        <a:p>
          <a:endParaRPr lang="es-AR"/>
        </a:p>
      </dgm:t>
    </dgm:pt>
    <dgm:pt modelId="{F4D26D6D-B7B6-4A56-ADDE-B4FE97F5EA40}">
      <dgm:prSet phldrT="[Text]" custT="1"/>
      <dgm:spPr/>
      <dgm:t>
        <a:bodyPr/>
        <a:lstStyle/>
        <a:p>
          <a:r>
            <a:rPr lang="es-AR" sz="1600" dirty="0" smtClean="0"/>
            <a:t>Sistemas Operativos.</a:t>
          </a:r>
          <a:endParaRPr lang="es-AR" sz="1600" dirty="0"/>
        </a:p>
      </dgm:t>
    </dgm:pt>
    <dgm:pt modelId="{22DB2962-E476-4F37-B911-B81608567A2C}" type="parTrans" cxnId="{C164E350-74AF-40B0-8D76-AB1683918D94}">
      <dgm:prSet/>
      <dgm:spPr/>
      <dgm:t>
        <a:bodyPr/>
        <a:lstStyle/>
        <a:p>
          <a:endParaRPr lang="es-AR"/>
        </a:p>
      </dgm:t>
    </dgm:pt>
    <dgm:pt modelId="{E3AC0023-17B3-4AB9-AF7D-2910FE24E448}" type="sibTrans" cxnId="{C164E350-74AF-40B0-8D76-AB1683918D94}">
      <dgm:prSet/>
      <dgm:spPr/>
      <dgm:t>
        <a:bodyPr/>
        <a:lstStyle/>
        <a:p>
          <a:endParaRPr lang="es-AR"/>
        </a:p>
      </dgm:t>
    </dgm:pt>
    <dgm:pt modelId="{3B32AF38-3391-487C-951E-83B625740A8A}">
      <dgm:prSet phldrT="[Text]" custT="1"/>
      <dgm:spPr/>
      <dgm:t>
        <a:bodyPr/>
        <a:lstStyle/>
        <a:p>
          <a:r>
            <a:rPr lang="es-AR" sz="1600" dirty="0" smtClean="0"/>
            <a:t>Componentes.</a:t>
          </a:r>
          <a:endParaRPr lang="es-AR" sz="1600" dirty="0"/>
        </a:p>
      </dgm:t>
    </dgm:pt>
    <dgm:pt modelId="{6207A517-B330-4650-A6B0-C6FE03690EA2}" type="parTrans" cxnId="{98A34331-00AD-4440-8DA9-BC216C25518C}">
      <dgm:prSet/>
      <dgm:spPr/>
      <dgm:t>
        <a:bodyPr/>
        <a:lstStyle/>
        <a:p>
          <a:endParaRPr lang="es-AR"/>
        </a:p>
      </dgm:t>
    </dgm:pt>
    <dgm:pt modelId="{425B1FE3-ED26-4479-A9DD-CCF6D6C14AA8}" type="sibTrans" cxnId="{98A34331-00AD-4440-8DA9-BC216C25518C}">
      <dgm:prSet/>
      <dgm:spPr/>
      <dgm:t>
        <a:bodyPr/>
        <a:lstStyle/>
        <a:p>
          <a:endParaRPr lang="es-AR"/>
        </a:p>
      </dgm:t>
    </dgm:pt>
    <dgm:pt modelId="{5592DCD0-C7A3-464F-8775-93527E2FA137}">
      <dgm:prSet phldrT="[Text]" custT="1"/>
      <dgm:spPr/>
      <dgm:t>
        <a:bodyPr/>
        <a:lstStyle/>
        <a:p>
          <a:r>
            <a:rPr lang="es-AR" sz="1600" dirty="0" smtClean="0"/>
            <a:t>Versiones.</a:t>
          </a:r>
          <a:endParaRPr lang="es-AR" sz="1600" dirty="0"/>
        </a:p>
      </dgm:t>
    </dgm:pt>
    <dgm:pt modelId="{69B733BA-21C7-46A1-80A3-4516B9155EA6}" type="parTrans" cxnId="{0FF59BAC-14E4-4270-9E74-036A99A6183F}">
      <dgm:prSet/>
      <dgm:spPr/>
      <dgm:t>
        <a:bodyPr/>
        <a:lstStyle/>
        <a:p>
          <a:endParaRPr lang="es-AR"/>
        </a:p>
      </dgm:t>
    </dgm:pt>
    <dgm:pt modelId="{8F3977CF-2B17-4F90-9CE2-C4CD47DE3D3D}" type="sibTrans" cxnId="{0FF59BAC-14E4-4270-9E74-036A99A6183F}">
      <dgm:prSet/>
      <dgm:spPr/>
      <dgm:t>
        <a:bodyPr/>
        <a:lstStyle/>
        <a:p>
          <a:endParaRPr lang="es-AR"/>
        </a:p>
      </dgm:t>
    </dgm:pt>
    <dgm:pt modelId="{94DEDBDD-FCD5-4F7C-9B81-0E02250FA1F4}">
      <dgm:prSet phldrT="[Text]" custT="1"/>
      <dgm:spPr/>
      <dgm:t>
        <a:bodyPr/>
        <a:lstStyle/>
        <a:p>
          <a:r>
            <a:rPr lang="es-AR" sz="1600" dirty="0" smtClean="0"/>
            <a:t>Herramientas.</a:t>
          </a:r>
          <a:endParaRPr lang="es-AR" sz="1600" dirty="0"/>
        </a:p>
      </dgm:t>
    </dgm:pt>
    <dgm:pt modelId="{DC7F0EA4-F263-44CD-8DB0-AC0E67B1E66D}" type="parTrans" cxnId="{FEB2DB66-7904-42E8-B2C9-8280329C5FFD}">
      <dgm:prSet/>
      <dgm:spPr/>
      <dgm:t>
        <a:bodyPr/>
        <a:lstStyle/>
        <a:p>
          <a:endParaRPr lang="es-AR"/>
        </a:p>
      </dgm:t>
    </dgm:pt>
    <dgm:pt modelId="{E5C01902-88A6-4FA8-8DFB-A37E3983E5F5}" type="sibTrans" cxnId="{FEB2DB66-7904-42E8-B2C9-8280329C5FFD}">
      <dgm:prSet/>
      <dgm:spPr/>
      <dgm:t>
        <a:bodyPr/>
        <a:lstStyle/>
        <a:p>
          <a:endParaRPr lang="es-AR"/>
        </a:p>
      </dgm:t>
    </dgm:pt>
    <dgm:pt modelId="{DA9B7856-10FE-4E2F-BF66-D30F3910C050}">
      <dgm:prSet phldrT="[Text]" custT="1"/>
      <dgm:spPr/>
      <dgm:t>
        <a:bodyPr/>
        <a:lstStyle/>
        <a:p>
          <a:r>
            <a:rPr lang="es-AR" sz="1600" dirty="0" smtClean="0"/>
            <a:t>Lista blanca.</a:t>
          </a:r>
          <a:endParaRPr lang="es-AR" sz="1600" dirty="0"/>
        </a:p>
      </dgm:t>
    </dgm:pt>
    <dgm:pt modelId="{E353B18F-D200-489C-A0BA-9566A00A881E}" type="parTrans" cxnId="{421593E1-2541-4B00-BE78-17A81F112270}">
      <dgm:prSet/>
      <dgm:spPr/>
      <dgm:t>
        <a:bodyPr/>
        <a:lstStyle/>
        <a:p>
          <a:endParaRPr lang="es-AR"/>
        </a:p>
      </dgm:t>
    </dgm:pt>
    <dgm:pt modelId="{62E40357-2D04-4D7B-BA01-FB11BF994AD0}" type="sibTrans" cxnId="{421593E1-2541-4B00-BE78-17A81F112270}">
      <dgm:prSet/>
      <dgm:spPr/>
      <dgm:t>
        <a:bodyPr/>
        <a:lstStyle/>
        <a:p>
          <a:endParaRPr lang="es-AR"/>
        </a:p>
      </dgm:t>
    </dgm:pt>
    <dgm:pt modelId="{BCA3BCA2-C952-4187-A5B1-CD51AB16B1C6}">
      <dgm:prSet phldrT="[Text]" custT="1"/>
      <dgm:spPr/>
      <dgm:t>
        <a:bodyPr/>
        <a:lstStyle/>
        <a:p>
          <a:r>
            <a:rPr lang="es-AR" sz="1600" dirty="0" smtClean="0"/>
            <a:t>Despliegue automático.</a:t>
          </a:r>
          <a:endParaRPr lang="es-AR" sz="1600" dirty="0"/>
        </a:p>
      </dgm:t>
    </dgm:pt>
    <dgm:pt modelId="{48EBE868-EB87-4413-9928-83665410D3B0}" type="parTrans" cxnId="{A658E242-122C-4A53-A992-B7682FE57EF7}">
      <dgm:prSet/>
      <dgm:spPr/>
      <dgm:t>
        <a:bodyPr/>
        <a:lstStyle/>
        <a:p>
          <a:endParaRPr lang="es-AR"/>
        </a:p>
      </dgm:t>
    </dgm:pt>
    <dgm:pt modelId="{A59F83DA-8EA8-465A-9472-FE3C719945AB}" type="sibTrans" cxnId="{A658E242-122C-4A53-A992-B7682FE57EF7}">
      <dgm:prSet/>
      <dgm:spPr/>
      <dgm:t>
        <a:bodyPr/>
        <a:lstStyle/>
        <a:p>
          <a:endParaRPr lang="es-AR"/>
        </a:p>
      </dgm:t>
    </dgm:pt>
    <dgm:pt modelId="{8D6404BB-3D89-4A5F-B401-A696C4E25F9E}">
      <dgm:prSet phldrT="[Text]" custT="1"/>
      <dgm:spPr/>
      <dgm:t>
        <a:bodyPr/>
        <a:lstStyle/>
        <a:p>
          <a:r>
            <a:rPr lang="es-AR" sz="1600" dirty="0" smtClean="0"/>
            <a:t>Construcción imágenes.</a:t>
          </a:r>
          <a:endParaRPr lang="es-AR" sz="1600" dirty="0"/>
        </a:p>
      </dgm:t>
    </dgm:pt>
    <dgm:pt modelId="{99863AEE-E3E6-43A5-8C7A-49643D945831}" type="parTrans" cxnId="{A7374093-F5A4-49BB-982D-399D46191C50}">
      <dgm:prSet/>
      <dgm:spPr/>
      <dgm:t>
        <a:bodyPr/>
        <a:lstStyle/>
        <a:p>
          <a:endParaRPr lang="es-AR"/>
        </a:p>
      </dgm:t>
    </dgm:pt>
    <dgm:pt modelId="{884F0C08-8678-4257-9821-43F8C8531892}" type="sibTrans" cxnId="{A7374093-F5A4-49BB-982D-399D46191C50}">
      <dgm:prSet/>
      <dgm:spPr/>
      <dgm:t>
        <a:bodyPr/>
        <a:lstStyle/>
        <a:p>
          <a:endParaRPr lang="es-AR"/>
        </a:p>
      </dgm:t>
    </dgm:pt>
    <dgm:pt modelId="{D0C2E25A-CF89-46E0-A0F7-3B48D42452B2}" type="pres">
      <dgm:prSet presAssocID="{0B10E148-917B-4D14-8640-F7C683F2E79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725466A2-7834-4D64-BE7C-3347F593D99A}" type="pres">
      <dgm:prSet presAssocID="{D926B492-4061-4DF3-AC9B-0AD06DD06408}" presName="composite" presStyleCnt="0"/>
      <dgm:spPr/>
    </dgm:pt>
    <dgm:pt modelId="{D16FA6E3-65B6-4A17-9AA7-D4ABC77D1028}" type="pres">
      <dgm:prSet presAssocID="{D926B492-4061-4DF3-AC9B-0AD06DD06408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1871688-85CD-427E-9717-941EEC5DAA71}" type="pres">
      <dgm:prSet presAssocID="{D926B492-4061-4DF3-AC9B-0AD06DD06408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152EFC39-C126-491D-9BE3-02ED662990FC}" type="pres">
      <dgm:prSet presAssocID="{76482C1B-3B69-4697-9BD0-E5DEE82BECFE}" presName="space" presStyleCnt="0"/>
      <dgm:spPr/>
    </dgm:pt>
    <dgm:pt modelId="{3DAC2E84-FC73-4A2F-A5D9-E6F1265A11C2}" type="pres">
      <dgm:prSet presAssocID="{2AD1452D-20F8-4094-BE91-2AA27D04535A}" presName="composite" presStyleCnt="0"/>
      <dgm:spPr/>
    </dgm:pt>
    <dgm:pt modelId="{1C74DBC9-9C90-4222-879F-71E5CA8624E2}" type="pres">
      <dgm:prSet presAssocID="{2AD1452D-20F8-4094-BE91-2AA27D04535A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8C817DA-F60B-44E6-BB19-D70F8001442A}" type="pres">
      <dgm:prSet presAssocID="{2AD1452D-20F8-4094-BE91-2AA27D04535A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C816DC3E-8064-4362-918E-EEB3CC6A2306}" type="presOf" srcId="{3B32AF38-3391-487C-951E-83B625740A8A}" destId="{98C817DA-F60B-44E6-BB19-D70F8001442A}" srcOrd="0" destOrd="1" presId="urn:microsoft.com/office/officeart/2005/8/layout/hList1"/>
    <dgm:cxn modelId="{421593E1-2541-4B00-BE78-17A81F112270}" srcId="{2AD1452D-20F8-4094-BE91-2AA27D04535A}" destId="{DA9B7856-10FE-4E2F-BF66-D30F3910C050}" srcOrd="4" destOrd="0" parTransId="{E353B18F-D200-489C-A0BA-9566A00A881E}" sibTransId="{62E40357-2D04-4D7B-BA01-FB11BF994AD0}"/>
    <dgm:cxn modelId="{BC102DF5-4553-44A2-8CD1-C683BD9172BC}" srcId="{D926B492-4061-4DF3-AC9B-0AD06DD06408}" destId="{09B03CBE-19D3-4F1E-9507-83D0F50D9DAD}" srcOrd="4" destOrd="0" parTransId="{AB2A9ACA-AAED-4AA6-A38E-ACCED6A5F582}" sibTransId="{4E754732-B75F-4507-85A0-C0D329044E77}"/>
    <dgm:cxn modelId="{1B1A24C0-BF53-4A89-8058-93E3114294DE}" type="presOf" srcId="{5592DCD0-C7A3-464F-8775-93527E2FA137}" destId="{98C817DA-F60B-44E6-BB19-D70F8001442A}" srcOrd="0" destOrd="2" presId="urn:microsoft.com/office/officeart/2005/8/layout/hList1"/>
    <dgm:cxn modelId="{35F7D988-FBD3-4E8E-BC43-F10333BCB6C1}" srcId="{D926B492-4061-4DF3-AC9B-0AD06DD06408}" destId="{84B0BC68-7EAD-4E44-8D61-64B1DF78656F}" srcOrd="5" destOrd="0" parTransId="{9D11FC5B-4302-4FB5-887C-809B7FB035F0}" sibTransId="{F6AF97B2-928B-4403-8F29-B68084E032F6}"/>
    <dgm:cxn modelId="{4F1D6A06-8ED2-41C2-B23F-264BFD330430}" type="presOf" srcId="{F4D26D6D-B7B6-4A56-ADDE-B4FE97F5EA40}" destId="{98C817DA-F60B-44E6-BB19-D70F8001442A}" srcOrd="0" destOrd="0" presId="urn:microsoft.com/office/officeart/2005/8/layout/hList1"/>
    <dgm:cxn modelId="{7167A28D-6975-48C5-96C1-2164786BF19C}" type="presOf" srcId="{09B03CBE-19D3-4F1E-9507-83D0F50D9DAD}" destId="{71871688-85CD-427E-9717-941EEC5DAA71}" srcOrd="0" destOrd="4" presId="urn:microsoft.com/office/officeart/2005/8/layout/hList1"/>
    <dgm:cxn modelId="{A794D7C7-F72B-4CD0-9551-425D82720666}" type="presOf" srcId="{0B10E148-917B-4D14-8640-F7C683F2E79E}" destId="{D0C2E25A-CF89-46E0-A0F7-3B48D42452B2}" srcOrd="0" destOrd="0" presId="urn:microsoft.com/office/officeart/2005/8/layout/hList1"/>
    <dgm:cxn modelId="{A658E242-122C-4A53-A992-B7682FE57EF7}" srcId="{2AD1452D-20F8-4094-BE91-2AA27D04535A}" destId="{BCA3BCA2-C952-4187-A5B1-CD51AB16B1C6}" srcOrd="5" destOrd="0" parTransId="{48EBE868-EB87-4413-9928-83665410D3B0}" sibTransId="{A59F83DA-8EA8-465A-9472-FE3C719945AB}"/>
    <dgm:cxn modelId="{0D8FCE84-C482-47E0-BBBB-4408EAB0019A}" srcId="{D926B492-4061-4DF3-AC9B-0AD06DD06408}" destId="{40E02EA0-5663-4E48-97EB-E941BFCC3DDE}" srcOrd="3" destOrd="0" parTransId="{366AE320-6B67-4433-AE5E-085C86008EEC}" sibTransId="{9E2C827B-2D2E-43FE-BBAF-D44EABEF4FAE}"/>
    <dgm:cxn modelId="{9C425434-7573-437B-BA83-E84267DD7B10}" type="presOf" srcId="{BCA3BCA2-C952-4187-A5B1-CD51AB16B1C6}" destId="{98C817DA-F60B-44E6-BB19-D70F8001442A}" srcOrd="0" destOrd="5" presId="urn:microsoft.com/office/officeart/2005/8/layout/hList1"/>
    <dgm:cxn modelId="{FEB2DB66-7904-42E8-B2C9-8280329C5FFD}" srcId="{2AD1452D-20F8-4094-BE91-2AA27D04535A}" destId="{94DEDBDD-FCD5-4F7C-9B81-0E02250FA1F4}" srcOrd="3" destOrd="0" parTransId="{DC7F0EA4-F263-44CD-8DB0-AC0E67B1E66D}" sibTransId="{E5C01902-88A6-4FA8-8DFB-A37E3983E5F5}"/>
    <dgm:cxn modelId="{A7374093-F5A4-49BB-982D-399D46191C50}" srcId="{2AD1452D-20F8-4094-BE91-2AA27D04535A}" destId="{8D6404BB-3D89-4A5F-B401-A696C4E25F9E}" srcOrd="6" destOrd="0" parTransId="{99863AEE-E3E6-43A5-8C7A-49643D945831}" sibTransId="{884F0C08-8678-4257-9821-43F8C8531892}"/>
    <dgm:cxn modelId="{032DC4D7-747A-41F6-86A4-B87578647362}" type="presOf" srcId="{40E02EA0-5663-4E48-97EB-E941BFCC3DDE}" destId="{71871688-85CD-427E-9717-941EEC5DAA71}" srcOrd="0" destOrd="3" presId="urn:microsoft.com/office/officeart/2005/8/layout/hList1"/>
    <dgm:cxn modelId="{5ECC5EBF-7B58-4151-8E3E-AECF93CA08EC}" type="presOf" srcId="{DA9B7856-10FE-4E2F-BF66-D30F3910C050}" destId="{98C817DA-F60B-44E6-BB19-D70F8001442A}" srcOrd="0" destOrd="4" presId="urn:microsoft.com/office/officeart/2005/8/layout/hList1"/>
    <dgm:cxn modelId="{B9C98BCF-6315-4C39-9D4A-7299C860E830}" type="presOf" srcId="{8D6404BB-3D89-4A5F-B401-A696C4E25F9E}" destId="{98C817DA-F60B-44E6-BB19-D70F8001442A}" srcOrd="0" destOrd="6" presId="urn:microsoft.com/office/officeart/2005/8/layout/hList1"/>
    <dgm:cxn modelId="{7DA2A08D-D0CA-4AF2-AF08-B25130BA99D3}" srcId="{D926B492-4061-4DF3-AC9B-0AD06DD06408}" destId="{11108FFC-F6B6-4F00-89BB-93081E809303}" srcOrd="2" destOrd="0" parTransId="{B863F108-1084-4CB7-A352-E672A80B6B68}" sibTransId="{15ABB726-8AD7-4BA6-8AE8-7D41234DE42B}"/>
    <dgm:cxn modelId="{AA69976D-04FB-4198-B751-ADDEF8D2EB62}" type="presOf" srcId="{84B0BC68-7EAD-4E44-8D61-64B1DF78656F}" destId="{71871688-85CD-427E-9717-941EEC5DAA71}" srcOrd="0" destOrd="5" presId="urn:microsoft.com/office/officeart/2005/8/layout/hList1"/>
    <dgm:cxn modelId="{C164E350-74AF-40B0-8D76-AB1683918D94}" srcId="{2AD1452D-20F8-4094-BE91-2AA27D04535A}" destId="{F4D26D6D-B7B6-4A56-ADDE-B4FE97F5EA40}" srcOrd="0" destOrd="0" parTransId="{22DB2962-E476-4F37-B911-B81608567A2C}" sibTransId="{E3AC0023-17B3-4AB9-AF7D-2910FE24E448}"/>
    <dgm:cxn modelId="{56A2E40A-B7BB-4DEB-9736-21A8B6647B86}" srcId="{0B10E148-917B-4D14-8640-F7C683F2E79E}" destId="{D926B492-4061-4DF3-AC9B-0AD06DD06408}" srcOrd="0" destOrd="0" parTransId="{9DE90529-9530-4364-A9D0-A9B5F8FD345F}" sibTransId="{76482C1B-3B69-4697-9BD0-E5DEE82BECFE}"/>
    <dgm:cxn modelId="{3FB27AF0-BC9E-4A2B-8005-1A31023F4BAF}" type="presOf" srcId="{1CA31C33-10C3-4EB0-B22C-0D15F5610A28}" destId="{71871688-85CD-427E-9717-941EEC5DAA71}" srcOrd="0" destOrd="1" presId="urn:microsoft.com/office/officeart/2005/8/layout/hList1"/>
    <dgm:cxn modelId="{F2C7A4A9-CFEA-4845-8345-072988B4B364}" srcId="{0B10E148-917B-4D14-8640-F7C683F2E79E}" destId="{2AD1452D-20F8-4094-BE91-2AA27D04535A}" srcOrd="1" destOrd="0" parTransId="{EBFA5C84-C475-4CBA-A137-D84F91E6A56A}" sibTransId="{FED96AB9-3FE9-4D35-818C-38ECBF5D5143}"/>
    <dgm:cxn modelId="{0FF59BAC-14E4-4270-9E74-036A99A6183F}" srcId="{2AD1452D-20F8-4094-BE91-2AA27D04535A}" destId="{5592DCD0-C7A3-464F-8775-93527E2FA137}" srcOrd="2" destOrd="0" parTransId="{69B733BA-21C7-46A1-80A3-4516B9155EA6}" sibTransId="{8F3977CF-2B17-4F90-9CE2-C4CD47DE3D3D}"/>
    <dgm:cxn modelId="{EA9EDC51-BBBB-4305-891A-56E900D382E8}" type="presOf" srcId="{2AD1452D-20F8-4094-BE91-2AA27D04535A}" destId="{1C74DBC9-9C90-4222-879F-71E5CA8624E2}" srcOrd="0" destOrd="0" presId="urn:microsoft.com/office/officeart/2005/8/layout/hList1"/>
    <dgm:cxn modelId="{11E01B11-6841-4BFF-B79C-B234016B4707}" srcId="{D926B492-4061-4DF3-AC9B-0AD06DD06408}" destId="{1CA31C33-10C3-4EB0-B22C-0D15F5610A28}" srcOrd="1" destOrd="0" parTransId="{6F2DA09A-2E2A-4D6B-AA3E-2E2C87AB7A58}" sibTransId="{8243DDD4-AFB5-4F1A-9352-03C2C428862E}"/>
    <dgm:cxn modelId="{4864D249-9E21-45F3-95AE-9E1641589009}" type="presOf" srcId="{688A3E1E-0086-4617-8103-5CBDAA21F874}" destId="{71871688-85CD-427E-9717-941EEC5DAA71}" srcOrd="0" destOrd="0" presId="urn:microsoft.com/office/officeart/2005/8/layout/hList1"/>
    <dgm:cxn modelId="{6CAD15A4-BD98-416C-B531-8710C062D660}" type="presOf" srcId="{11108FFC-F6B6-4F00-89BB-93081E809303}" destId="{71871688-85CD-427E-9717-941EEC5DAA71}" srcOrd="0" destOrd="2" presId="urn:microsoft.com/office/officeart/2005/8/layout/hList1"/>
    <dgm:cxn modelId="{A576ACF2-AF87-40D4-93C3-8CA46B9E8E89}" type="presOf" srcId="{94DEDBDD-FCD5-4F7C-9B81-0E02250FA1F4}" destId="{98C817DA-F60B-44E6-BB19-D70F8001442A}" srcOrd="0" destOrd="3" presId="urn:microsoft.com/office/officeart/2005/8/layout/hList1"/>
    <dgm:cxn modelId="{98A34331-00AD-4440-8DA9-BC216C25518C}" srcId="{2AD1452D-20F8-4094-BE91-2AA27D04535A}" destId="{3B32AF38-3391-487C-951E-83B625740A8A}" srcOrd="1" destOrd="0" parTransId="{6207A517-B330-4650-A6B0-C6FE03690EA2}" sibTransId="{425B1FE3-ED26-4479-A9DD-CCF6D6C14AA8}"/>
    <dgm:cxn modelId="{2389FF18-1AE2-41A6-A893-27A5B8558CA7}" type="presOf" srcId="{D926B492-4061-4DF3-AC9B-0AD06DD06408}" destId="{D16FA6E3-65B6-4A17-9AA7-D4ABC77D1028}" srcOrd="0" destOrd="0" presId="urn:microsoft.com/office/officeart/2005/8/layout/hList1"/>
    <dgm:cxn modelId="{81A93E31-7037-4C19-BFFC-0D7A7B6D6644}" srcId="{D926B492-4061-4DF3-AC9B-0AD06DD06408}" destId="{688A3E1E-0086-4617-8103-5CBDAA21F874}" srcOrd="0" destOrd="0" parTransId="{74F024DA-68FB-4FB7-A1D9-52636F8A4CDE}" sibTransId="{93C37827-8263-4172-BE67-13474BF4DFA2}"/>
    <dgm:cxn modelId="{46BDA113-112A-4177-892B-D60E2523681D}" type="presParOf" srcId="{D0C2E25A-CF89-46E0-A0F7-3B48D42452B2}" destId="{725466A2-7834-4D64-BE7C-3347F593D99A}" srcOrd="0" destOrd="0" presId="urn:microsoft.com/office/officeart/2005/8/layout/hList1"/>
    <dgm:cxn modelId="{0DB004CC-7A77-4B0F-BB5A-7E94497C380D}" type="presParOf" srcId="{725466A2-7834-4D64-BE7C-3347F593D99A}" destId="{D16FA6E3-65B6-4A17-9AA7-D4ABC77D1028}" srcOrd="0" destOrd="0" presId="urn:microsoft.com/office/officeart/2005/8/layout/hList1"/>
    <dgm:cxn modelId="{1BAC0962-EC6F-485E-8043-2A268B543AB5}" type="presParOf" srcId="{725466A2-7834-4D64-BE7C-3347F593D99A}" destId="{71871688-85CD-427E-9717-941EEC5DAA71}" srcOrd="1" destOrd="0" presId="urn:microsoft.com/office/officeart/2005/8/layout/hList1"/>
    <dgm:cxn modelId="{A84CA2E9-0BA8-4994-B498-91939075AC79}" type="presParOf" srcId="{D0C2E25A-CF89-46E0-A0F7-3B48D42452B2}" destId="{152EFC39-C126-491D-9BE3-02ED662990FC}" srcOrd="1" destOrd="0" presId="urn:microsoft.com/office/officeart/2005/8/layout/hList1"/>
    <dgm:cxn modelId="{6855C93E-B21E-4E60-9544-A19C2E5A7C8F}" type="presParOf" srcId="{D0C2E25A-CF89-46E0-A0F7-3B48D42452B2}" destId="{3DAC2E84-FC73-4A2F-A5D9-E6F1265A11C2}" srcOrd="2" destOrd="0" presId="urn:microsoft.com/office/officeart/2005/8/layout/hList1"/>
    <dgm:cxn modelId="{B5818058-5960-431C-B145-BA3A22E9EA64}" type="presParOf" srcId="{3DAC2E84-FC73-4A2F-A5D9-E6F1265A11C2}" destId="{1C74DBC9-9C90-4222-879F-71E5CA8624E2}" srcOrd="0" destOrd="0" presId="urn:microsoft.com/office/officeart/2005/8/layout/hList1"/>
    <dgm:cxn modelId="{C649E7A7-A2B3-4C73-A073-42B80C28D658}" type="presParOf" srcId="{3DAC2E84-FC73-4A2F-A5D9-E6F1265A11C2}" destId="{98C817DA-F60B-44E6-BB19-D70F8001442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16EBBA5-03AE-47DA-B917-5E588C105B4E}" type="doc">
      <dgm:prSet loTypeId="urn:microsoft.com/office/officeart/2005/8/layout/hProcess7" loCatId="list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s-AR"/>
        </a:p>
      </dgm:t>
    </dgm:pt>
    <dgm:pt modelId="{D5C66E81-25B8-483E-AFF1-E84794AAD9F4}">
      <dgm:prSet phldrT="[Text]" custT="1"/>
      <dgm:spPr/>
      <dgm:t>
        <a:bodyPr/>
        <a:lstStyle/>
        <a:p>
          <a:r>
            <a:rPr lang="es-AR" sz="1200" dirty="0" smtClean="0"/>
            <a:t>Referencias</a:t>
          </a:r>
          <a:endParaRPr lang="es-AR" sz="1200" dirty="0"/>
        </a:p>
      </dgm:t>
    </dgm:pt>
    <dgm:pt modelId="{AB026A24-9C23-4552-B65F-912D381A74A2}" type="parTrans" cxnId="{1F78AFFF-005D-4CF6-B301-AA3402BF1714}">
      <dgm:prSet/>
      <dgm:spPr/>
      <dgm:t>
        <a:bodyPr/>
        <a:lstStyle/>
        <a:p>
          <a:endParaRPr lang="es-AR"/>
        </a:p>
      </dgm:t>
    </dgm:pt>
    <dgm:pt modelId="{D8173279-D671-4151-86B8-FF7A58501BC3}" type="sibTrans" cxnId="{1F78AFFF-005D-4CF6-B301-AA3402BF1714}">
      <dgm:prSet/>
      <dgm:spPr/>
      <dgm:t>
        <a:bodyPr/>
        <a:lstStyle/>
        <a:p>
          <a:endParaRPr lang="es-AR"/>
        </a:p>
      </dgm:t>
    </dgm:pt>
    <dgm:pt modelId="{6C1E752C-D107-442F-A692-EC473CEE2192}">
      <dgm:prSet custT="1"/>
      <dgm:spPr/>
      <dgm:t>
        <a:bodyPr/>
        <a:lstStyle/>
        <a:p>
          <a:pPr rtl="0"/>
          <a:r>
            <a:rPr lang="es-ES" sz="1050" smtClean="0"/>
            <a:t>NIST SP800-100</a:t>
          </a:r>
          <a:endParaRPr lang="es-AR" sz="1050" dirty="0"/>
        </a:p>
      </dgm:t>
    </dgm:pt>
    <dgm:pt modelId="{1521762D-7322-43AF-8627-17BED6188BAB}" type="parTrans" cxnId="{F43E8220-FB50-4DE2-A110-2308F6BCE633}">
      <dgm:prSet/>
      <dgm:spPr/>
      <dgm:t>
        <a:bodyPr/>
        <a:lstStyle/>
        <a:p>
          <a:endParaRPr lang="es-AR"/>
        </a:p>
      </dgm:t>
    </dgm:pt>
    <dgm:pt modelId="{4FF6611F-263F-42AD-B314-2D5575A9F849}" type="sibTrans" cxnId="{F43E8220-FB50-4DE2-A110-2308F6BCE633}">
      <dgm:prSet/>
      <dgm:spPr/>
      <dgm:t>
        <a:bodyPr/>
        <a:lstStyle/>
        <a:p>
          <a:endParaRPr lang="es-AR"/>
        </a:p>
      </dgm:t>
    </dgm:pt>
    <dgm:pt modelId="{2E654500-04A9-4CB5-802F-BF2035154A66}">
      <dgm:prSet custT="1"/>
      <dgm:spPr/>
      <dgm:t>
        <a:bodyPr/>
        <a:lstStyle/>
        <a:p>
          <a:pPr rtl="0"/>
          <a:r>
            <a:rPr lang="es-ES" sz="1050" dirty="0" smtClean="0"/>
            <a:t>NIST SP800-37</a:t>
          </a:r>
          <a:endParaRPr lang="es-AR" sz="1050" dirty="0"/>
        </a:p>
      </dgm:t>
    </dgm:pt>
    <dgm:pt modelId="{FBFAC15C-FC8D-4935-ADDA-9966E777CC1A}" type="parTrans" cxnId="{8615CC8C-9E26-4C90-B30E-F0672FDCF789}">
      <dgm:prSet/>
      <dgm:spPr/>
      <dgm:t>
        <a:bodyPr/>
        <a:lstStyle/>
        <a:p>
          <a:endParaRPr lang="es-AR"/>
        </a:p>
      </dgm:t>
    </dgm:pt>
    <dgm:pt modelId="{D5010F57-D313-4BCE-AD2B-3D7BDF3D0728}" type="sibTrans" cxnId="{8615CC8C-9E26-4C90-B30E-F0672FDCF789}">
      <dgm:prSet/>
      <dgm:spPr/>
      <dgm:t>
        <a:bodyPr/>
        <a:lstStyle/>
        <a:p>
          <a:endParaRPr lang="es-AR"/>
        </a:p>
      </dgm:t>
    </dgm:pt>
    <dgm:pt modelId="{8DC49536-0DA4-4D8B-A994-410CE1688BFB}">
      <dgm:prSet custT="1"/>
      <dgm:spPr/>
      <dgm:t>
        <a:bodyPr/>
        <a:lstStyle/>
        <a:p>
          <a:pPr rtl="0"/>
          <a:r>
            <a:rPr lang="es-ES" sz="1050" dirty="0" smtClean="0"/>
            <a:t>NIST SP800-82</a:t>
          </a:r>
        </a:p>
        <a:p>
          <a:pPr rtl="0"/>
          <a:r>
            <a:rPr lang="es-ES" sz="1050" dirty="0" smtClean="0"/>
            <a:t>CERT </a:t>
          </a:r>
          <a:r>
            <a:rPr lang="es-ES" sz="1050" dirty="0" err="1" smtClean="0"/>
            <a:t>Octave</a:t>
          </a:r>
          <a:endParaRPr lang="es-AR" sz="1050" dirty="0"/>
        </a:p>
      </dgm:t>
    </dgm:pt>
    <dgm:pt modelId="{4F875E35-F1D3-40AF-AFBF-C6D730292251}" type="parTrans" cxnId="{C9453BD3-0373-4749-BF32-F430EC5CFFC5}">
      <dgm:prSet/>
      <dgm:spPr/>
      <dgm:t>
        <a:bodyPr/>
        <a:lstStyle/>
        <a:p>
          <a:endParaRPr lang="es-AR"/>
        </a:p>
      </dgm:t>
    </dgm:pt>
    <dgm:pt modelId="{B105D938-D1EF-4FCB-93A5-B6CF0A45D2C0}" type="sibTrans" cxnId="{C9453BD3-0373-4749-BF32-F430EC5CFFC5}">
      <dgm:prSet/>
      <dgm:spPr/>
      <dgm:t>
        <a:bodyPr/>
        <a:lstStyle/>
        <a:p>
          <a:endParaRPr lang="es-AR"/>
        </a:p>
      </dgm:t>
    </dgm:pt>
    <dgm:pt modelId="{1175A30C-6BD4-4C5D-9E6C-0FE56AC86B3D}">
      <dgm:prSet custT="1"/>
      <dgm:spPr/>
      <dgm:t>
        <a:bodyPr/>
        <a:lstStyle/>
        <a:p>
          <a:pPr rtl="0"/>
          <a:r>
            <a:rPr lang="es-ES" sz="1050" smtClean="0"/>
            <a:t>CCI</a:t>
          </a:r>
          <a:endParaRPr lang="es-AR" sz="1050" dirty="0"/>
        </a:p>
      </dgm:t>
    </dgm:pt>
    <dgm:pt modelId="{F08177AE-C850-45AE-9134-76470A7893AE}" type="parTrans" cxnId="{ABB86E92-EC3A-4E79-AE60-EF76881EF2DB}">
      <dgm:prSet/>
      <dgm:spPr/>
      <dgm:t>
        <a:bodyPr/>
        <a:lstStyle/>
        <a:p>
          <a:endParaRPr lang="es-AR"/>
        </a:p>
      </dgm:t>
    </dgm:pt>
    <dgm:pt modelId="{EB7AC416-0101-4A6B-987E-6801E2FB2B42}" type="sibTrans" cxnId="{ABB86E92-EC3A-4E79-AE60-EF76881EF2DB}">
      <dgm:prSet/>
      <dgm:spPr/>
      <dgm:t>
        <a:bodyPr/>
        <a:lstStyle/>
        <a:p>
          <a:endParaRPr lang="es-AR"/>
        </a:p>
      </dgm:t>
    </dgm:pt>
    <dgm:pt modelId="{973255F0-60CD-4986-92BA-42970E8D321F}">
      <dgm:prSet custT="1"/>
      <dgm:spPr/>
      <dgm:t>
        <a:bodyPr/>
        <a:lstStyle/>
        <a:p>
          <a:pPr rtl="0"/>
          <a:r>
            <a:rPr lang="es-AR" sz="1050" dirty="0" smtClean="0"/>
            <a:t>FIPS 199/200</a:t>
          </a:r>
          <a:endParaRPr lang="es-AR" sz="1050" dirty="0"/>
        </a:p>
      </dgm:t>
    </dgm:pt>
    <dgm:pt modelId="{CE5583D9-449C-401A-A13D-78A6449855B5}" type="parTrans" cxnId="{5967107F-B685-4912-B465-D6C2272EC8FE}">
      <dgm:prSet/>
      <dgm:spPr/>
      <dgm:t>
        <a:bodyPr/>
        <a:lstStyle/>
        <a:p>
          <a:endParaRPr lang="es-AR"/>
        </a:p>
      </dgm:t>
    </dgm:pt>
    <dgm:pt modelId="{C168088D-4EBA-4CAF-BE38-F2B832C72814}" type="sibTrans" cxnId="{5967107F-B685-4912-B465-D6C2272EC8FE}">
      <dgm:prSet/>
      <dgm:spPr/>
      <dgm:t>
        <a:bodyPr/>
        <a:lstStyle/>
        <a:p>
          <a:endParaRPr lang="es-AR"/>
        </a:p>
      </dgm:t>
    </dgm:pt>
    <dgm:pt modelId="{B038A6DE-243A-4DC4-98F6-460B6B49034C}">
      <dgm:prSet phldrT="[Text]" custT="1"/>
      <dgm:spPr/>
      <dgm:t>
        <a:bodyPr/>
        <a:lstStyle/>
        <a:p>
          <a:pPr rtl="0"/>
          <a:r>
            <a:rPr lang="es-ES" sz="1050" dirty="0" smtClean="0"/>
            <a:t>ISO 27005</a:t>
          </a:r>
          <a:endParaRPr lang="es-AR" sz="2400" dirty="0"/>
        </a:p>
      </dgm:t>
    </dgm:pt>
    <dgm:pt modelId="{E5D1909E-422C-4F24-94C6-03116980F5F6}" type="parTrans" cxnId="{81B8B837-3B65-4896-9DDE-5A143D971C18}">
      <dgm:prSet/>
      <dgm:spPr/>
      <dgm:t>
        <a:bodyPr/>
        <a:lstStyle/>
        <a:p>
          <a:endParaRPr lang="es-AR"/>
        </a:p>
      </dgm:t>
    </dgm:pt>
    <dgm:pt modelId="{B7E604BA-5AEB-43AB-86E3-EBF202C1D90D}" type="sibTrans" cxnId="{81B8B837-3B65-4896-9DDE-5A143D971C18}">
      <dgm:prSet/>
      <dgm:spPr/>
      <dgm:t>
        <a:bodyPr/>
        <a:lstStyle/>
        <a:p>
          <a:endParaRPr lang="es-AR"/>
        </a:p>
      </dgm:t>
    </dgm:pt>
    <dgm:pt modelId="{1569CDF0-1C1C-4BB4-B3F0-CFA3A0A0F8FC}" type="pres">
      <dgm:prSet presAssocID="{F16EBBA5-03AE-47DA-B917-5E588C105B4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925379D1-EF7C-45D6-95A0-7B5B578EB132}" type="pres">
      <dgm:prSet presAssocID="{D5C66E81-25B8-483E-AFF1-E84794AAD9F4}" presName="compositeNode" presStyleCnt="0">
        <dgm:presLayoutVars>
          <dgm:bulletEnabled val="1"/>
        </dgm:presLayoutVars>
      </dgm:prSet>
      <dgm:spPr/>
    </dgm:pt>
    <dgm:pt modelId="{FBBC8C53-EB5C-4C80-B423-9483844F7F61}" type="pres">
      <dgm:prSet presAssocID="{D5C66E81-25B8-483E-AFF1-E84794AAD9F4}" presName="bgRect" presStyleLbl="node1" presStyleIdx="0" presStyleCnt="1" custLinFactX="8333" custLinFactY="-69135" custLinFactNeighborX="100000" custLinFactNeighborY="-100000"/>
      <dgm:spPr/>
      <dgm:t>
        <a:bodyPr/>
        <a:lstStyle/>
        <a:p>
          <a:endParaRPr lang="es-AR"/>
        </a:p>
      </dgm:t>
    </dgm:pt>
    <dgm:pt modelId="{09C50962-FF0C-4D30-A923-449B10054606}" type="pres">
      <dgm:prSet presAssocID="{D5C66E81-25B8-483E-AFF1-E84794AAD9F4}" presName="parentNode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D0D11DD-8B5E-4771-8A6D-F40091D4103D}" type="pres">
      <dgm:prSet presAssocID="{D5C66E81-25B8-483E-AFF1-E84794AAD9F4}" presName="child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A16DC96C-DB5B-431B-B3D9-65F75FF7C761}" type="presOf" srcId="{D5C66E81-25B8-483E-AFF1-E84794AAD9F4}" destId="{FBBC8C53-EB5C-4C80-B423-9483844F7F61}" srcOrd="0" destOrd="0" presId="urn:microsoft.com/office/officeart/2005/8/layout/hProcess7"/>
    <dgm:cxn modelId="{C417822C-99AA-45B2-8F6A-DDAFA35A8F58}" type="presOf" srcId="{973255F0-60CD-4986-92BA-42970E8D321F}" destId="{2D0D11DD-8B5E-4771-8A6D-F40091D4103D}" srcOrd="0" destOrd="5" presId="urn:microsoft.com/office/officeart/2005/8/layout/hProcess7"/>
    <dgm:cxn modelId="{27E78728-E216-4C35-A03F-519E9479F315}" type="presOf" srcId="{1175A30C-6BD4-4C5D-9E6C-0FE56AC86B3D}" destId="{2D0D11DD-8B5E-4771-8A6D-F40091D4103D}" srcOrd="0" destOrd="4" presId="urn:microsoft.com/office/officeart/2005/8/layout/hProcess7"/>
    <dgm:cxn modelId="{8615CC8C-9E26-4C90-B30E-F0672FDCF789}" srcId="{D5C66E81-25B8-483E-AFF1-E84794AAD9F4}" destId="{2E654500-04A9-4CB5-802F-BF2035154A66}" srcOrd="2" destOrd="0" parTransId="{FBFAC15C-FC8D-4935-ADDA-9966E777CC1A}" sibTransId="{D5010F57-D313-4BCE-AD2B-3D7BDF3D0728}"/>
    <dgm:cxn modelId="{C9453BD3-0373-4749-BF32-F430EC5CFFC5}" srcId="{D5C66E81-25B8-483E-AFF1-E84794AAD9F4}" destId="{8DC49536-0DA4-4D8B-A994-410CE1688BFB}" srcOrd="3" destOrd="0" parTransId="{4F875E35-F1D3-40AF-AFBF-C6D730292251}" sibTransId="{B105D938-D1EF-4FCB-93A5-B6CF0A45D2C0}"/>
    <dgm:cxn modelId="{F43E8220-FB50-4DE2-A110-2308F6BCE633}" srcId="{D5C66E81-25B8-483E-AFF1-E84794AAD9F4}" destId="{6C1E752C-D107-442F-A692-EC473CEE2192}" srcOrd="1" destOrd="0" parTransId="{1521762D-7322-43AF-8627-17BED6188BAB}" sibTransId="{4FF6611F-263F-42AD-B314-2D5575A9F849}"/>
    <dgm:cxn modelId="{6E5369EC-34B3-4BE7-A4F0-B11BF4515640}" type="presOf" srcId="{6C1E752C-D107-442F-A692-EC473CEE2192}" destId="{2D0D11DD-8B5E-4771-8A6D-F40091D4103D}" srcOrd="0" destOrd="1" presId="urn:microsoft.com/office/officeart/2005/8/layout/hProcess7"/>
    <dgm:cxn modelId="{1F78AFFF-005D-4CF6-B301-AA3402BF1714}" srcId="{F16EBBA5-03AE-47DA-B917-5E588C105B4E}" destId="{D5C66E81-25B8-483E-AFF1-E84794AAD9F4}" srcOrd="0" destOrd="0" parTransId="{AB026A24-9C23-4552-B65F-912D381A74A2}" sibTransId="{D8173279-D671-4151-86B8-FF7A58501BC3}"/>
    <dgm:cxn modelId="{7223B367-1295-4D3B-AD86-58F75C634473}" type="presOf" srcId="{2E654500-04A9-4CB5-802F-BF2035154A66}" destId="{2D0D11DD-8B5E-4771-8A6D-F40091D4103D}" srcOrd="0" destOrd="2" presId="urn:microsoft.com/office/officeart/2005/8/layout/hProcess7"/>
    <dgm:cxn modelId="{A6523C4E-7AC4-4FC2-BA3D-7EA6F1DE9FA6}" type="presOf" srcId="{8DC49536-0DA4-4D8B-A994-410CE1688BFB}" destId="{2D0D11DD-8B5E-4771-8A6D-F40091D4103D}" srcOrd="0" destOrd="3" presId="urn:microsoft.com/office/officeart/2005/8/layout/hProcess7"/>
    <dgm:cxn modelId="{ABB86E92-EC3A-4E79-AE60-EF76881EF2DB}" srcId="{D5C66E81-25B8-483E-AFF1-E84794AAD9F4}" destId="{1175A30C-6BD4-4C5D-9E6C-0FE56AC86B3D}" srcOrd="4" destOrd="0" parTransId="{F08177AE-C850-45AE-9134-76470A7893AE}" sibTransId="{EB7AC416-0101-4A6B-987E-6801E2FB2B42}"/>
    <dgm:cxn modelId="{81B8B837-3B65-4896-9DDE-5A143D971C18}" srcId="{D5C66E81-25B8-483E-AFF1-E84794AAD9F4}" destId="{B038A6DE-243A-4DC4-98F6-460B6B49034C}" srcOrd="0" destOrd="0" parTransId="{E5D1909E-422C-4F24-94C6-03116980F5F6}" sibTransId="{B7E604BA-5AEB-43AB-86E3-EBF202C1D90D}"/>
    <dgm:cxn modelId="{5967107F-B685-4912-B465-D6C2272EC8FE}" srcId="{D5C66E81-25B8-483E-AFF1-E84794AAD9F4}" destId="{973255F0-60CD-4986-92BA-42970E8D321F}" srcOrd="5" destOrd="0" parTransId="{CE5583D9-449C-401A-A13D-78A6449855B5}" sibTransId="{C168088D-4EBA-4CAF-BE38-F2B832C72814}"/>
    <dgm:cxn modelId="{82F23241-4CA1-4860-8EC4-2AD5B975045A}" type="presOf" srcId="{F16EBBA5-03AE-47DA-B917-5E588C105B4E}" destId="{1569CDF0-1C1C-4BB4-B3F0-CFA3A0A0F8FC}" srcOrd="0" destOrd="0" presId="urn:microsoft.com/office/officeart/2005/8/layout/hProcess7"/>
    <dgm:cxn modelId="{485C6789-6E17-4C15-BA2E-A37088D18DDB}" type="presOf" srcId="{D5C66E81-25B8-483E-AFF1-E84794AAD9F4}" destId="{09C50962-FF0C-4D30-A923-449B10054606}" srcOrd="1" destOrd="0" presId="urn:microsoft.com/office/officeart/2005/8/layout/hProcess7"/>
    <dgm:cxn modelId="{523C9497-A2D3-4139-B135-58BF0A40AEC4}" type="presOf" srcId="{B038A6DE-243A-4DC4-98F6-460B6B49034C}" destId="{2D0D11DD-8B5E-4771-8A6D-F40091D4103D}" srcOrd="0" destOrd="0" presId="urn:microsoft.com/office/officeart/2005/8/layout/hProcess7"/>
    <dgm:cxn modelId="{9221D07E-B3D4-4011-A2BD-C5CE3398C236}" type="presParOf" srcId="{1569CDF0-1C1C-4BB4-B3F0-CFA3A0A0F8FC}" destId="{925379D1-EF7C-45D6-95A0-7B5B578EB132}" srcOrd="0" destOrd="0" presId="urn:microsoft.com/office/officeart/2005/8/layout/hProcess7"/>
    <dgm:cxn modelId="{47735FBF-5CE7-479A-A03F-C607A3F61479}" type="presParOf" srcId="{925379D1-EF7C-45D6-95A0-7B5B578EB132}" destId="{FBBC8C53-EB5C-4C80-B423-9483844F7F61}" srcOrd="0" destOrd="0" presId="urn:microsoft.com/office/officeart/2005/8/layout/hProcess7"/>
    <dgm:cxn modelId="{3689649E-20C9-4F50-9D42-85275415190E}" type="presParOf" srcId="{925379D1-EF7C-45D6-95A0-7B5B578EB132}" destId="{09C50962-FF0C-4D30-A923-449B10054606}" srcOrd="1" destOrd="0" presId="urn:microsoft.com/office/officeart/2005/8/layout/hProcess7"/>
    <dgm:cxn modelId="{2E5096DA-7014-42DD-AB7A-E67F4C9E9D6F}" type="presParOf" srcId="{925379D1-EF7C-45D6-95A0-7B5B578EB132}" destId="{2D0D11DD-8B5E-4771-8A6D-F40091D4103D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B10E148-917B-4D14-8640-F7C683F2E79E}" type="doc">
      <dgm:prSet loTypeId="urn:microsoft.com/office/officeart/2005/8/layout/hList6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es-AR"/>
        </a:p>
      </dgm:t>
    </dgm:pt>
    <dgm:pt modelId="{D926B492-4061-4DF3-AC9B-0AD06DD06408}">
      <dgm:prSet phldrT="[Text]" custT="1"/>
      <dgm:spPr/>
      <dgm:t>
        <a:bodyPr/>
        <a:lstStyle/>
        <a:p>
          <a:r>
            <a:rPr lang="es-AR" sz="1800" dirty="0" smtClean="0"/>
            <a:t>Requerimientos</a:t>
          </a:r>
          <a:endParaRPr lang="es-AR" sz="1800" dirty="0"/>
        </a:p>
      </dgm:t>
    </dgm:pt>
    <dgm:pt modelId="{9DE90529-9530-4364-A9D0-A9B5F8FD345F}" type="parTrans" cxnId="{56A2E40A-B7BB-4DEB-9736-21A8B6647B86}">
      <dgm:prSet/>
      <dgm:spPr/>
      <dgm:t>
        <a:bodyPr/>
        <a:lstStyle/>
        <a:p>
          <a:endParaRPr lang="es-AR" sz="1600"/>
        </a:p>
      </dgm:t>
    </dgm:pt>
    <dgm:pt modelId="{76482C1B-3B69-4697-9BD0-E5DEE82BECFE}" type="sibTrans" cxnId="{56A2E40A-B7BB-4DEB-9736-21A8B6647B86}">
      <dgm:prSet/>
      <dgm:spPr/>
      <dgm:t>
        <a:bodyPr/>
        <a:lstStyle/>
        <a:p>
          <a:endParaRPr lang="es-AR" sz="1600"/>
        </a:p>
      </dgm:t>
    </dgm:pt>
    <dgm:pt modelId="{688A3E1E-0086-4617-8103-5CBDAA21F874}">
      <dgm:prSet phldrT="[Text]" custT="1"/>
      <dgm:spPr/>
      <dgm:t>
        <a:bodyPr/>
        <a:lstStyle/>
        <a:p>
          <a:r>
            <a:rPr lang="es-AR" sz="1600" dirty="0" err="1" smtClean="0"/>
            <a:t>Hardening</a:t>
          </a:r>
          <a:r>
            <a:rPr lang="es-AR" sz="1600" dirty="0" smtClean="0"/>
            <a:t>.</a:t>
          </a:r>
          <a:endParaRPr lang="es-AR" sz="1600" dirty="0"/>
        </a:p>
      </dgm:t>
    </dgm:pt>
    <dgm:pt modelId="{74F024DA-68FB-4FB7-A1D9-52636F8A4CDE}" type="parTrans" cxnId="{81A93E31-7037-4C19-BFFC-0D7A7B6D6644}">
      <dgm:prSet/>
      <dgm:spPr/>
      <dgm:t>
        <a:bodyPr/>
        <a:lstStyle/>
        <a:p>
          <a:endParaRPr lang="es-AR" sz="1600"/>
        </a:p>
      </dgm:t>
    </dgm:pt>
    <dgm:pt modelId="{93C37827-8263-4172-BE67-13474BF4DFA2}" type="sibTrans" cxnId="{81A93E31-7037-4C19-BFFC-0D7A7B6D6644}">
      <dgm:prSet/>
      <dgm:spPr/>
      <dgm:t>
        <a:bodyPr/>
        <a:lstStyle/>
        <a:p>
          <a:endParaRPr lang="es-AR" sz="1600"/>
        </a:p>
      </dgm:t>
    </dgm:pt>
    <dgm:pt modelId="{EB9F1889-61F3-4174-9DD6-C02E9CA871D1}">
      <dgm:prSet phldrT="[Text]" custT="1"/>
      <dgm:spPr/>
      <dgm:t>
        <a:bodyPr/>
        <a:lstStyle/>
        <a:p>
          <a:r>
            <a:rPr lang="es-AR" sz="1600" dirty="0" smtClean="0"/>
            <a:t>Puertos (filtrado, deshabilitado).</a:t>
          </a:r>
          <a:endParaRPr lang="es-AR" sz="1600" dirty="0"/>
        </a:p>
      </dgm:t>
    </dgm:pt>
    <dgm:pt modelId="{1EF5A55C-3D38-4245-9E76-316DFC8536CE}" type="parTrans" cxnId="{CEA39EA3-EA63-41B3-ACF2-CAD58005F84C}">
      <dgm:prSet/>
      <dgm:spPr/>
      <dgm:t>
        <a:bodyPr/>
        <a:lstStyle/>
        <a:p>
          <a:endParaRPr lang="es-AR" sz="1600"/>
        </a:p>
      </dgm:t>
    </dgm:pt>
    <dgm:pt modelId="{684D5F7E-71BD-4BAA-8AFD-F1EED463941F}" type="sibTrans" cxnId="{CEA39EA3-EA63-41B3-ACF2-CAD58005F84C}">
      <dgm:prSet/>
      <dgm:spPr/>
      <dgm:t>
        <a:bodyPr/>
        <a:lstStyle/>
        <a:p>
          <a:endParaRPr lang="es-AR" sz="1600"/>
        </a:p>
      </dgm:t>
    </dgm:pt>
    <dgm:pt modelId="{E036FB30-8129-4648-A58C-E63C8F79E5E9}">
      <dgm:prSet phldrT="[Text]" custT="1"/>
      <dgm:spPr/>
      <dgm:t>
        <a:bodyPr/>
        <a:lstStyle/>
        <a:p>
          <a:r>
            <a:rPr lang="es-AR" sz="1600" dirty="0" smtClean="0"/>
            <a:t>Servicios.</a:t>
          </a:r>
          <a:endParaRPr lang="es-AR" sz="1600" dirty="0"/>
        </a:p>
      </dgm:t>
    </dgm:pt>
    <dgm:pt modelId="{4124AFFE-8D7C-4A8C-A9EF-08A9DE47ABA4}" type="parTrans" cxnId="{3B65683E-0BD1-4192-B64B-A1E384F57B43}">
      <dgm:prSet/>
      <dgm:spPr/>
      <dgm:t>
        <a:bodyPr/>
        <a:lstStyle/>
        <a:p>
          <a:endParaRPr lang="es-AR" sz="1600"/>
        </a:p>
      </dgm:t>
    </dgm:pt>
    <dgm:pt modelId="{C5D2765C-F488-45B4-B9B5-7C0A2B7326DB}" type="sibTrans" cxnId="{3B65683E-0BD1-4192-B64B-A1E384F57B43}">
      <dgm:prSet/>
      <dgm:spPr/>
      <dgm:t>
        <a:bodyPr/>
        <a:lstStyle/>
        <a:p>
          <a:endParaRPr lang="es-AR" sz="1600"/>
        </a:p>
      </dgm:t>
    </dgm:pt>
    <dgm:pt modelId="{6A8E9B5B-6E9D-43FC-AA60-F17D5A395276}">
      <dgm:prSet phldrT="[Text]" custT="1"/>
      <dgm:spPr/>
      <dgm:t>
        <a:bodyPr/>
        <a:lstStyle/>
        <a:p>
          <a:r>
            <a:rPr lang="es-AR" sz="1600" dirty="0" smtClean="0"/>
            <a:t>Protocolos.</a:t>
          </a:r>
          <a:endParaRPr lang="es-AR" sz="1600" dirty="0"/>
        </a:p>
      </dgm:t>
    </dgm:pt>
    <dgm:pt modelId="{B198E9FB-FD48-41F9-A396-0A9AD55BA2ED}" type="parTrans" cxnId="{7418B2D2-B1AE-4069-8F9E-1A8A5994D5B7}">
      <dgm:prSet/>
      <dgm:spPr/>
      <dgm:t>
        <a:bodyPr/>
        <a:lstStyle/>
        <a:p>
          <a:endParaRPr lang="es-AR" sz="1600"/>
        </a:p>
      </dgm:t>
    </dgm:pt>
    <dgm:pt modelId="{1FF9459F-34BD-4C11-9286-AA98BB9DAEB6}" type="sibTrans" cxnId="{7418B2D2-B1AE-4069-8F9E-1A8A5994D5B7}">
      <dgm:prSet/>
      <dgm:spPr/>
      <dgm:t>
        <a:bodyPr/>
        <a:lstStyle/>
        <a:p>
          <a:endParaRPr lang="es-AR" sz="1600"/>
        </a:p>
      </dgm:t>
    </dgm:pt>
    <dgm:pt modelId="{7E366424-E92B-474E-A8BD-BEECB1166631}">
      <dgm:prSet phldrT="[Text]" custT="1"/>
      <dgm:spPr/>
      <dgm:t>
        <a:bodyPr/>
        <a:lstStyle/>
        <a:p>
          <a:r>
            <a:rPr lang="es-AR" sz="1600" dirty="0" smtClean="0"/>
            <a:t>Administración segura.</a:t>
          </a:r>
          <a:endParaRPr lang="es-AR" sz="1600" dirty="0"/>
        </a:p>
      </dgm:t>
    </dgm:pt>
    <dgm:pt modelId="{39B48B70-2606-4C5C-B66B-32DF5FF01DE5}" type="parTrans" cxnId="{61908DEA-5CBA-4B99-98C5-EA854C8C723E}">
      <dgm:prSet/>
      <dgm:spPr/>
      <dgm:t>
        <a:bodyPr/>
        <a:lstStyle/>
        <a:p>
          <a:endParaRPr lang="es-AR" sz="1600"/>
        </a:p>
      </dgm:t>
    </dgm:pt>
    <dgm:pt modelId="{CFC58F2A-7FA5-49FF-A025-2B1759401588}" type="sibTrans" cxnId="{61908DEA-5CBA-4B99-98C5-EA854C8C723E}">
      <dgm:prSet/>
      <dgm:spPr/>
      <dgm:t>
        <a:bodyPr/>
        <a:lstStyle/>
        <a:p>
          <a:endParaRPr lang="es-AR" sz="1600"/>
        </a:p>
      </dgm:t>
    </dgm:pt>
    <dgm:pt modelId="{C2A45066-CD6E-47FE-B5DB-916BCFDEC06A}">
      <dgm:prSet phldrT="[Text]" custT="1"/>
      <dgm:spPr/>
      <dgm:t>
        <a:bodyPr/>
        <a:lstStyle/>
        <a:p>
          <a:r>
            <a:rPr lang="es-AR" sz="1600" dirty="0" smtClean="0"/>
            <a:t>Control de cambios.</a:t>
          </a:r>
          <a:endParaRPr lang="es-AR" sz="1600" dirty="0"/>
        </a:p>
      </dgm:t>
    </dgm:pt>
    <dgm:pt modelId="{0AD89AE7-FD28-4797-8777-A8CA37EFC866}" type="parTrans" cxnId="{2FCB4BD6-5E52-4378-A1DA-6327552087C4}">
      <dgm:prSet/>
      <dgm:spPr/>
      <dgm:t>
        <a:bodyPr/>
        <a:lstStyle/>
        <a:p>
          <a:endParaRPr lang="es-AR" sz="1600"/>
        </a:p>
      </dgm:t>
    </dgm:pt>
    <dgm:pt modelId="{C5A23976-2D82-4832-824A-35BB4CCC38E6}" type="sibTrans" cxnId="{2FCB4BD6-5E52-4378-A1DA-6327552087C4}">
      <dgm:prSet/>
      <dgm:spPr/>
      <dgm:t>
        <a:bodyPr/>
        <a:lstStyle/>
        <a:p>
          <a:endParaRPr lang="es-AR" sz="1600"/>
        </a:p>
      </dgm:t>
    </dgm:pt>
    <dgm:pt modelId="{416BD65C-B8AA-41EB-8BCA-3973C48A80F2}">
      <dgm:prSet phldrT="[Text]" custT="1"/>
      <dgm:spPr/>
      <dgm:t>
        <a:bodyPr/>
        <a:lstStyle/>
        <a:p>
          <a:r>
            <a:rPr lang="es-AR" sz="1600" dirty="0" smtClean="0"/>
            <a:t>Monitoreo de ciberseguridad.</a:t>
          </a:r>
          <a:endParaRPr lang="es-AR" sz="1600" dirty="0"/>
        </a:p>
      </dgm:t>
    </dgm:pt>
    <dgm:pt modelId="{D33B8DC9-49AD-4DF5-BC1F-85BCEE6DCA4D}" type="parTrans" cxnId="{29B0395E-2E65-4827-8BE5-28FE5922E30A}">
      <dgm:prSet/>
      <dgm:spPr/>
      <dgm:t>
        <a:bodyPr/>
        <a:lstStyle/>
        <a:p>
          <a:endParaRPr lang="es-AR" sz="1600"/>
        </a:p>
      </dgm:t>
    </dgm:pt>
    <dgm:pt modelId="{BB38C292-432D-40A1-8CF3-E5B869D8674F}" type="sibTrans" cxnId="{29B0395E-2E65-4827-8BE5-28FE5922E30A}">
      <dgm:prSet/>
      <dgm:spPr/>
      <dgm:t>
        <a:bodyPr/>
        <a:lstStyle/>
        <a:p>
          <a:endParaRPr lang="es-AR" sz="1600"/>
        </a:p>
      </dgm:t>
    </dgm:pt>
    <dgm:pt modelId="{05ACC33E-39C1-4ABB-9370-3C4F3970C645}">
      <dgm:prSet phldrT="[Text]" custT="1"/>
      <dgm:spPr/>
      <dgm:t>
        <a:bodyPr/>
        <a:lstStyle/>
        <a:p>
          <a:r>
            <a:rPr lang="es-AR" sz="1600" dirty="0" smtClean="0"/>
            <a:t>Chequeo de cumplimiento.</a:t>
          </a:r>
          <a:endParaRPr lang="es-AR" sz="1600" dirty="0"/>
        </a:p>
      </dgm:t>
    </dgm:pt>
    <dgm:pt modelId="{CE7BC751-FE98-44DF-88AE-C299E615A8EC}" type="parTrans" cxnId="{1F42FE8C-B88B-4E6B-855F-EEFFDEA0C070}">
      <dgm:prSet/>
      <dgm:spPr/>
      <dgm:t>
        <a:bodyPr/>
        <a:lstStyle/>
        <a:p>
          <a:endParaRPr lang="es-AR" sz="1600"/>
        </a:p>
      </dgm:t>
    </dgm:pt>
    <dgm:pt modelId="{98B89BB6-AAE2-45AD-8664-75159636F10B}" type="sibTrans" cxnId="{1F42FE8C-B88B-4E6B-855F-EEFFDEA0C070}">
      <dgm:prSet/>
      <dgm:spPr/>
      <dgm:t>
        <a:bodyPr/>
        <a:lstStyle/>
        <a:p>
          <a:endParaRPr lang="es-AR" sz="1600"/>
        </a:p>
      </dgm:t>
    </dgm:pt>
    <dgm:pt modelId="{A634F942-44EE-4730-963B-301D07B8A84F}">
      <dgm:prSet phldrT="[Text]" custT="1"/>
      <dgm:spPr/>
      <dgm:t>
        <a:bodyPr/>
        <a:lstStyle/>
        <a:p>
          <a:r>
            <a:rPr lang="es-MX" sz="1600" dirty="0" smtClean="0"/>
            <a:t>Integridad de Archivos Críticos (FIM).</a:t>
          </a:r>
          <a:endParaRPr lang="es-AR" sz="1600" dirty="0"/>
        </a:p>
      </dgm:t>
    </dgm:pt>
    <dgm:pt modelId="{2D270B34-7078-460F-BBDE-DB8540870B27}" type="parTrans" cxnId="{F73A28F9-9790-46B6-B609-78506B4A9D26}">
      <dgm:prSet/>
      <dgm:spPr/>
      <dgm:t>
        <a:bodyPr/>
        <a:lstStyle/>
        <a:p>
          <a:endParaRPr lang="es-ES"/>
        </a:p>
      </dgm:t>
    </dgm:pt>
    <dgm:pt modelId="{367C36D0-0C15-43E5-AF3F-810FECD15BDD}" type="sibTrans" cxnId="{F73A28F9-9790-46B6-B609-78506B4A9D26}">
      <dgm:prSet/>
      <dgm:spPr/>
      <dgm:t>
        <a:bodyPr/>
        <a:lstStyle/>
        <a:p>
          <a:endParaRPr lang="es-ES"/>
        </a:p>
      </dgm:t>
    </dgm:pt>
    <dgm:pt modelId="{BEA7A67E-9770-4EF3-A0D3-894A905CC886}" type="pres">
      <dgm:prSet presAssocID="{0B10E148-917B-4D14-8640-F7C683F2E79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C17BEA9E-36EE-4907-8393-D30A6FE87F68}" type="pres">
      <dgm:prSet presAssocID="{D926B492-4061-4DF3-AC9B-0AD06DD06408}" presName="node" presStyleLbl="node1" presStyleIdx="0" presStyleCnt="1" custLinFactNeighborX="-65" custLinFactNeighborY="242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56A2E40A-B7BB-4DEB-9736-21A8B6647B86}" srcId="{0B10E148-917B-4D14-8640-F7C683F2E79E}" destId="{D926B492-4061-4DF3-AC9B-0AD06DD06408}" srcOrd="0" destOrd="0" parTransId="{9DE90529-9530-4364-A9D0-A9B5F8FD345F}" sibTransId="{76482C1B-3B69-4697-9BD0-E5DEE82BECFE}"/>
    <dgm:cxn modelId="{75109FAC-1D1C-4CE5-9638-5B5E0DAC5E81}" type="presOf" srcId="{0B10E148-917B-4D14-8640-F7C683F2E79E}" destId="{BEA7A67E-9770-4EF3-A0D3-894A905CC886}" srcOrd="0" destOrd="0" presId="urn:microsoft.com/office/officeart/2005/8/layout/hList6"/>
    <dgm:cxn modelId="{F73A28F9-9790-46B6-B609-78506B4A9D26}" srcId="{D926B492-4061-4DF3-AC9B-0AD06DD06408}" destId="{A634F942-44EE-4730-963B-301D07B8A84F}" srcOrd="8" destOrd="0" parTransId="{2D270B34-7078-460F-BBDE-DB8540870B27}" sibTransId="{367C36D0-0C15-43E5-AF3F-810FECD15BDD}"/>
    <dgm:cxn modelId="{F09E85D3-D4A8-4F92-A822-D5DE4E042198}" type="presOf" srcId="{E036FB30-8129-4648-A58C-E63C8F79E5E9}" destId="{C17BEA9E-36EE-4907-8393-D30A6FE87F68}" srcOrd="0" destOrd="3" presId="urn:microsoft.com/office/officeart/2005/8/layout/hList6"/>
    <dgm:cxn modelId="{BA965E88-69C9-4909-A80F-D6A19A3E3D3A}" type="presOf" srcId="{416BD65C-B8AA-41EB-8BCA-3973C48A80F2}" destId="{C17BEA9E-36EE-4907-8393-D30A6FE87F68}" srcOrd="0" destOrd="7" presId="urn:microsoft.com/office/officeart/2005/8/layout/hList6"/>
    <dgm:cxn modelId="{80B7CB77-F0CC-458C-8DC6-ABC4225C4D1C}" type="presOf" srcId="{A634F942-44EE-4730-963B-301D07B8A84F}" destId="{C17BEA9E-36EE-4907-8393-D30A6FE87F68}" srcOrd="0" destOrd="9" presId="urn:microsoft.com/office/officeart/2005/8/layout/hList6"/>
    <dgm:cxn modelId="{7883FA12-23BD-4538-AA1C-F84194FCD745}" type="presOf" srcId="{C2A45066-CD6E-47FE-B5DB-916BCFDEC06A}" destId="{C17BEA9E-36EE-4907-8393-D30A6FE87F68}" srcOrd="0" destOrd="6" presId="urn:microsoft.com/office/officeart/2005/8/layout/hList6"/>
    <dgm:cxn modelId="{7418B2D2-B1AE-4069-8F9E-1A8A5994D5B7}" srcId="{D926B492-4061-4DF3-AC9B-0AD06DD06408}" destId="{6A8E9B5B-6E9D-43FC-AA60-F17D5A395276}" srcOrd="3" destOrd="0" parTransId="{B198E9FB-FD48-41F9-A396-0A9AD55BA2ED}" sibTransId="{1FF9459F-34BD-4C11-9286-AA98BB9DAEB6}"/>
    <dgm:cxn modelId="{AE5BD97A-C813-4476-9EF4-C6D46AC2E408}" type="presOf" srcId="{688A3E1E-0086-4617-8103-5CBDAA21F874}" destId="{C17BEA9E-36EE-4907-8393-D30A6FE87F68}" srcOrd="0" destOrd="1" presId="urn:microsoft.com/office/officeart/2005/8/layout/hList6"/>
    <dgm:cxn modelId="{C52358D8-2B6B-45AE-B83A-CAC00D8EDB0B}" type="presOf" srcId="{D926B492-4061-4DF3-AC9B-0AD06DD06408}" destId="{C17BEA9E-36EE-4907-8393-D30A6FE87F68}" srcOrd="0" destOrd="0" presId="urn:microsoft.com/office/officeart/2005/8/layout/hList6"/>
    <dgm:cxn modelId="{1F42FE8C-B88B-4E6B-855F-EEFFDEA0C070}" srcId="{D926B492-4061-4DF3-AC9B-0AD06DD06408}" destId="{05ACC33E-39C1-4ABB-9370-3C4F3970C645}" srcOrd="7" destOrd="0" parTransId="{CE7BC751-FE98-44DF-88AE-C299E615A8EC}" sibTransId="{98B89BB6-AAE2-45AD-8664-75159636F10B}"/>
    <dgm:cxn modelId="{1CF52680-E947-4080-9E35-7AC910A855D3}" type="presOf" srcId="{7E366424-E92B-474E-A8BD-BEECB1166631}" destId="{C17BEA9E-36EE-4907-8393-D30A6FE87F68}" srcOrd="0" destOrd="5" presId="urn:microsoft.com/office/officeart/2005/8/layout/hList6"/>
    <dgm:cxn modelId="{29B0395E-2E65-4827-8BE5-28FE5922E30A}" srcId="{D926B492-4061-4DF3-AC9B-0AD06DD06408}" destId="{416BD65C-B8AA-41EB-8BCA-3973C48A80F2}" srcOrd="6" destOrd="0" parTransId="{D33B8DC9-49AD-4DF5-BC1F-85BCEE6DCA4D}" sibTransId="{BB38C292-432D-40A1-8CF3-E5B869D8674F}"/>
    <dgm:cxn modelId="{BC9A0CEE-3F59-4C03-AF81-30A30C844376}" type="presOf" srcId="{6A8E9B5B-6E9D-43FC-AA60-F17D5A395276}" destId="{C17BEA9E-36EE-4907-8393-D30A6FE87F68}" srcOrd="0" destOrd="4" presId="urn:microsoft.com/office/officeart/2005/8/layout/hList6"/>
    <dgm:cxn modelId="{81A93E31-7037-4C19-BFFC-0D7A7B6D6644}" srcId="{D926B492-4061-4DF3-AC9B-0AD06DD06408}" destId="{688A3E1E-0086-4617-8103-5CBDAA21F874}" srcOrd="0" destOrd="0" parTransId="{74F024DA-68FB-4FB7-A1D9-52636F8A4CDE}" sibTransId="{93C37827-8263-4172-BE67-13474BF4DFA2}"/>
    <dgm:cxn modelId="{4B231F04-D173-4253-8FE9-36C78356F973}" type="presOf" srcId="{05ACC33E-39C1-4ABB-9370-3C4F3970C645}" destId="{C17BEA9E-36EE-4907-8393-D30A6FE87F68}" srcOrd="0" destOrd="8" presId="urn:microsoft.com/office/officeart/2005/8/layout/hList6"/>
    <dgm:cxn modelId="{61908DEA-5CBA-4B99-98C5-EA854C8C723E}" srcId="{D926B492-4061-4DF3-AC9B-0AD06DD06408}" destId="{7E366424-E92B-474E-A8BD-BEECB1166631}" srcOrd="4" destOrd="0" parTransId="{39B48B70-2606-4C5C-B66B-32DF5FF01DE5}" sibTransId="{CFC58F2A-7FA5-49FF-A025-2B1759401588}"/>
    <dgm:cxn modelId="{2FCB4BD6-5E52-4378-A1DA-6327552087C4}" srcId="{D926B492-4061-4DF3-AC9B-0AD06DD06408}" destId="{C2A45066-CD6E-47FE-B5DB-916BCFDEC06A}" srcOrd="5" destOrd="0" parTransId="{0AD89AE7-FD28-4797-8777-A8CA37EFC866}" sibTransId="{C5A23976-2D82-4832-824A-35BB4CCC38E6}"/>
    <dgm:cxn modelId="{ED27AF1C-63A1-4DD7-B8AD-01213ABF1ADB}" type="presOf" srcId="{EB9F1889-61F3-4174-9DD6-C02E9CA871D1}" destId="{C17BEA9E-36EE-4907-8393-D30A6FE87F68}" srcOrd="0" destOrd="2" presId="urn:microsoft.com/office/officeart/2005/8/layout/hList6"/>
    <dgm:cxn modelId="{3B65683E-0BD1-4192-B64B-A1E384F57B43}" srcId="{D926B492-4061-4DF3-AC9B-0AD06DD06408}" destId="{E036FB30-8129-4648-A58C-E63C8F79E5E9}" srcOrd="2" destOrd="0" parTransId="{4124AFFE-8D7C-4A8C-A9EF-08A9DE47ABA4}" sibTransId="{C5D2765C-F488-45B4-B9B5-7C0A2B7326DB}"/>
    <dgm:cxn modelId="{CEA39EA3-EA63-41B3-ACF2-CAD58005F84C}" srcId="{D926B492-4061-4DF3-AC9B-0AD06DD06408}" destId="{EB9F1889-61F3-4174-9DD6-C02E9CA871D1}" srcOrd="1" destOrd="0" parTransId="{1EF5A55C-3D38-4245-9E76-316DFC8536CE}" sibTransId="{684D5F7E-71BD-4BAA-8AFD-F1EED463941F}"/>
    <dgm:cxn modelId="{1FD431CD-DF1A-4240-9838-8C2D9ECE8EC4}" type="presParOf" srcId="{BEA7A67E-9770-4EF3-A0D3-894A905CC886}" destId="{C17BEA9E-36EE-4907-8393-D30A6FE87F68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B10E148-917B-4D14-8640-F7C683F2E79E}" type="doc">
      <dgm:prSet loTypeId="urn:diagrams.loki3.com/BracketList" loCatId="list" qsTypeId="urn:microsoft.com/office/officeart/2005/8/quickstyle/3d4" qsCatId="3D" csTypeId="urn:microsoft.com/office/officeart/2005/8/colors/accent3_4" csCatId="accent3" phldr="1"/>
      <dgm:spPr/>
      <dgm:t>
        <a:bodyPr/>
        <a:lstStyle/>
        <a:p>
          <a:endParaRPr lang="es-AR"/>
        </a:p>
      </dgm:t>
    </dgm:pt>
    <dgm:pt modelId="{688A3E1E-0086-4617-8103-5CBDAA21F874}">
      <dgm:prSet phldrT="[Text]" custT="1"/>
      <dgm:spPr/>
      <dgm:t>
        <a:bodyPr/>
        <a:lstStyle/>
        <a:p>
          <a:r>
            <a:rPr lang="es-AR" sz="1600" dirty="0" smtClean="0"/>
            <a:t>Ejecución de escaneos.</a:t>
          </a:r>
          <a:endParaRPr lang="es-AR" sz="1600" dirty="0"/>
        </a:p>
      </dgm:t>
    </dgm:pt>
    <dgm:pt modelId="{74F024DA-68FB-4FB7-A1D9-52636F8A4CDE}" type="parTrans" cxnId="{81A93E31-7037-4C19-BFFC-0D7A7B6D6644}">
      <dgm:prSet/>
      <dgm:spPr/>
      <dgm:t>
        <a:bodyPr/>
        <a:lstStyle/>
        <a:p>
          <a:endParaRPr lang="es-AR" sz="1600"/>
        </a:p>
      </dgm:t>
    </dgm:pt>
    <dgm:pt modelId="{93C37827-8263-4172-BE67-13474BF4DFA2}" type="sibTrans" cxnId="{81A93E31-7037-4C19-BFFC-0D7A7B6D6644}">
      <dgm:prSet/>
      <dgm:spPr/>
      <dgm:t>
        <a:bodyPr/>
        <a:lstStyle/>
        <a:p>
          <a:endParaRPr lang="es-AR" sz="1600"/>
        </a:p>
      </dgm:t>
    </dgm:pt>
    <dgm:pt modelId="{2CF3209A-0532-4773-B0D9-216A56E1A67F}">
      <dgm:prSet phldrT="[Text]" custT="1"/>
      <dgm:spPr/>
      <dgm:t>
        <a:bodyPr/>
        <a:lstStyle/>
        <a:p>
          <a:r>
            <a:rPr lang="es-AR" sz="1600" dirty="0" smtClean="0"/>
            <a:t>Verificación Resultados.</a:t>
          </a:r>
          <a:endParaRPr lang="es-AR" sz="1600" dirty="0"/>
        </a:p>
      </dgm:t>
    </dgm:pt>
    <dgm:pt modelId="{583DF6D7-78F1-4D54-B0C5-2D0C0B60595D}" type="parTrans" cxnId="{C143F94F-93E9-41DF-8F9D-CD2047C58C3E}">
      <dgm:prSet/>
      <dgm:spPr/>
      <dgm:t>
        <a:bodyPr/>
        <a:lstStyle/>
        <a:p>
          <a:endParaRPr lang="es-AR"/>
        </a:p>
      </dgm:t>
    </dgm:pt>
    <dgm:pt modelId="{E69B7DC6-E48D-4DC4-A71E-9DC8FE2413DD}" type="sibTrans" cxnId="{C143F94F-93E9-41DF-8F9D-CD2047C58C3E}">
      <dgm:prSet/>
      <dgm:spPr/>
      <dgm:t>
        <a:bodyPr/>
        <a:lstStyle/>
        <a:p>
          <a:endParaRPr lang="es-AR"/>
        </a:p>
      </dgm:t>
    </dgm:pt>
    <dgm:pt modelId="{C2D6D350-E61E-4C29-8E38-129E4D795EE6}">
      <dgm:prSet phldrT="[Text]" custT="1"/>
      <dgm:spPr/>
      <dgm:t>
        <a:bodyPr/>
        <a:lstStyle/>
        <a:p>
          <a:r>
            <a:rPr lang="es-AR" sz="1600" dirty="0" smtClean="0"/>
            <a:t>Planes de Acción.</a:t>
          </a:r>
          <a:endParaRPr lang="es-AR" sz="1600" dirty="0"/>
        </a:p>
      </dgm:t>
    </dgm:pt>
    <dgm:pt modelId="{64BEDF82-C425-431D-9006-AE0F28D94BE0}" type="parTrans" cxnId="{82D161A9-1161-4A76-9EF2-4162102035E1}">
      <dgm:prSet/>
      <dgm:spPr/>
      <dgm:t>
        <a:bodyPr/>
        <a:lstStyle/>
        <a:p>
          <a:endParaRPr lang="es-AR"/>
        </a:p>
      </dgm:t>
    </dgm:pt>
    <dgm:pt modelId="{06EA5487-D62C-4B96-849D-736D5F462696}" type="sibTrans" cxnId="{82D161A9-1161-4A76-9EF2-4162102035E1}">
      <dgm:prSet/>
      <dgm:spPr/>
      <dgm:t>
        <a:bodyPr/>
        <a:lstStyle/>
        <a:p>
          <a:endParaRPr lang="es-AR"/>
        </a:p>
      </dgm:t>
    </dgm:pt>
    <dgm:pt modelId="{1BF8D2B1-2DD0-4C96-99F3-5809D4649C49}">
      <dgm:prSet phldrT="[Text]" custT="1"/>
      <dgm:spPr/>
      <dgm:t>
        <a:bodyPr/>
        <a:lstStyle/>
        <a:p>
          <a:r>
            <a:rPr lang="es-AR" sz="1600" dirty="0" smtClean="0"/>
            <a:t>Remediación (30 a 60 días).</a:t>
          </a:r>
          <a:endParaRPr lang="es-AR" sz="1600" dirty="0"/>
        </a:p>
      </dgm:t>
    </dgm:pt>
    <dgm:pt modelId="{3F8BCDC6-8FCA-4E65-B0EF-FCC7689BDB86}" type="parTrans" cxnId="{0E714B62-0792-44E6-AEE0-A24FD36349C8}">
      <dgm:prSet/>
      <dgm:spPr/>
      <dgm:t>
        <a:bodyPr/>
        <a:lstStyle/>
        <a:p>
          <a:endParaRPr lang="es-AR"/>
        </a:p>
      </dgm:t>
    </dgm:pt>
    <dgm:pt modelId="{DDD73F02-2C39-4F26-B937-BA665890B949}" type="sibTrans" cxnId="{0E714B62-0792-44E6-AEE0-A24FD36349C8}">
      <dgm:prSet/>
      <dgm:spPr/>
      <dgm:t>
        <a:bodyPr/>
        <a:lstStyle/>
        <a:p>
          <a:endParaRPr lang="es-AR"/>
        </a:p>
      </dgm:t>
    </dgm:pt>
    <dgm:pt modelId="{D44821DB-8427-487A-B004-4DEFF7AC8FFD}">
      <dgm:prSet phldrT="[Text]" custT="1"/>
      <dgm:spPr/>
      <dgm:t>
        <a:bodyPr/>
        <a:lstStyle/>
        <a:p>
          <a:r>
            <a:rPr lang="es-AR" sz="1600" dirty="0" smtClean="0"/>
            <a:t>Enfoque basado en riesgos.</a:t>
          </a:r>
          <a:endParaRPr lang="es-AR" sz="1600" dirty="0"/>
        </a:p>
      </dgm:t>
    </dgm:pt>
    <dgm:pt modelId="{2FA50E69-9A55-4631-88A0-382E1DAF94BB}" type="parTrans" cxnId="{9B449C29-E0FA-47A4-9DEE-56F9EE62B12C}">
      <dgm:prSet/>
      <dgm:spPr/>
      <dgm:t>
        <a:bodyPr/>
        <a:lstStyle/>
        <a:p>
          <a:endParaRPr lang="es-AR"/>
        </a:p>
      </dgm:t>
    </dgm:pt>
    <dgm:pt modelId="{DDA48BAE-9D8B-48B9-B0C2-F93B403E9DBA}" type="sibTrans" cxnId="{9B449C29-E0FA-47A4-9DEE-56F9EE62B12C}">
      <dgm:prSet/>
      <dgm:spPr/>
      <dgm:t>
        <a:bodyPr/>
        <a:lstStyle/>
        <a:p>
          <a:endParaRPr lang="es-AR"/>
        </a:p>
      </dgm:t>
    </dgm:pt>
    <dgm:pt modelId="{1B2DE5EA-EC19-4A9B-B747-27CBFD4957A6}">
      <dgm:prSet phldrT="[Text]" custT="1"/>
      <dgm:spPr/>
      <dgm:t>
        <a:bodyPr/>
        <a:lstStyle/>
        <a:p>
          <a:r>
            <a:rPr lang="es-AR" sz="1600" dirty="0" smtClean="0"/>
            <a:t>Identificación </a:t>
          </a:r>
          <a:r>
            <a:rPr lang="es-AR" sz="1600" dirty="0" err="1" smtClean="0"/>
            <a:t>logs</a:t>
          </a:r>
          <a:r>
            <a:rPr lang="es-AR" sz="1600" dirty="0" smtClean="0"/>
            <a:t> y ajustes.</a:t>
          </a:r>
          <a:endParaRPr lang="es-AR" sz="1600" dirty="0"/>
        </a:p>
      </dgm:t>
    </dgm:pt>
    <dgm:pt modelId="{9F46AA19-1694-46EA-853C-71EAFF15DE9E}" type="parTrans" cxnId="{6F27C880-7C72-4F45-8388-A0D97733BE9B}">
      <dgm:prSet/>
      <dgm:spPr/>
      <dgm:t>
        <a:bodyPr/>
        <a:lstStyle/>
        <a:p>
          <a:endParaRPr lang="es-AR"/>
        </a:p>
      </dgm:t>
    </dgm:pt>
    <dgm:pt modelId="{A322B490-17DD-4CB5-A187-0C33CD6832B4}" type="sibTrans" cxnId="{6F27C880-7C72-4F45-8388-A0D97733BE9B}">
      <dgm:prSet/>
      <dgm:spPr/>
      <dgm:t>
        <a:bodyPr/>
        <a:lstStyle/>
        <a:p>
          <a:endParaRPr lang="es-AR"/>
        </a:p>
      </dgm:t>
    </dgm:pt>
    <dgm:pt modelId="{90143780-A126-40F4-AC54-70214501204C}">
      <dgm:prSet phldrT="[Text]" custT="1"/>
      <dgm:spPr/>
      <dgm:t>
        <a:bodyPr/>
        <a:lstStyle/>
        <a:p>
          <a:r>
            <a:rPr lang="es-AR" sz="1600" dirty="0" smtClean="0"/>
            <a:t>Despliegue de parches.</a:t>
          </a:r>
          <a:endParaRPr lang="es-AR" sz="1600" dirty="0"/>
        </a:p>
      </dgm:t>
    </dgm:pt>
    <dgm:pt modelId="{EF4C2EE1-CBD8-4BD2-8383-4016BC0FCB58}" type="parTrans" cxnId="{CE38A21E-7FA4-4A08-9C66-9269BAD4DB3B}">
      <dgm:prSet/>
      <dgm:spPr/>
      <dgm:t>
        <a:bodyPr/>
        <a:lstStyle/>
        <a:p>
          <a:endParaRPr lang="es-AR"/>
        </a:p>
      </dgm:t>
    </dgm:pt>
    <dgm:pt modelId="{41C9D2C5-D93C-425B-8BD4-D081B8CBB07C}" type="sibTrans" cxnId="{CE38A21E-7FA4-4A08-9C66-9269BAD4DB3B}">
      <dgm:prSet/>
      <dgm:spPr/>
      <dgm:t>
        <a:bodyPr/>
        <a:lstStyle/>
        <a:p>
          <a:endParaRPr lang="es-AR"/>
        </a:p>
      </dgm:t>
    </dgm:pt>
    <dgm:pt modelId="{315BB4D3-8ED6-4C54-8AB0-7C7299186498}">
      <dgm:prSet phldrT="[Text]" custT="1"/>
      <dgm:spPr/>
      <dgm:t>
        <a:bodyPr/>
        <a:lstStyle/>
        <a:p>
          <a:r>
            <a:rPr lang="es-AR" sz="1800" dirty="0" smtClean="0">
              <a:solidFill>
                <a:schemeClr val="bg1"/>
              </a:solidFill>
            </a:rPr>
            <a:t>Requerimientos</a:t>
          </a:r>
          <a:endParaRPr lang="es-AR" sz="1800" dirty="0">
            <a:solidFill>
              <a:schemeClr val="bg1"/>
            </a:solidFill>
          </a:endParaRPr>
        </a:p>
      </dgm:t>
    </dgm:pt>
    <dgm:pt modelId="{14B814A4-D5AB-427F-B900-C27C7877AB21}" type="parTrans" cxnId="{F13C6D72-F6C7-4B8D-9592-981293E9C392}">
      <dgm:prSet/>
      <dgm:spPr/>
      <dgm:t>
        <a:bodyPr/>
        <a:lstStyle/>
        <a:p>
          <a:endParaRPr lang="es-AR"/>
        </a:p>
      </dgm:t>
    </dgm:pt>
    <dgm:pt modelId="{F1CFA157-C63D-487F-B594-EFA112EF859D}" type="sibTrans" cxnId="{F13C6D72-F6C7-4B8D-9592-981293E9C392}">
      <dgm:prSet/>
      <dgm:spPr/>
      <dgm:t>
        <a:bodyPr/>
        <a:lstStyle/>
        <a:p>
          <a:endParaRPr lang="es-AR"/>
        </a:p>
      </dgm:t>
    </dgm:pt>
    <dgm:pt modelId="{BC8EAD6A-AFA5-42C3-B093-AD6BB07E940A}" type="pres">
      <dgm:prSet presAssocID="{0B10E148-917B-4D14-8640-F7C683F2E79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AF8EAE28-91F1-4FD2-945B-FC26C8E94E11}" type="pres">
      <dgm:prSet presAssocID="{315BB4D3-8ED6-4C54-8AB0-7C7299186498}" presName="linNode" presStyleCnt="0"/>
      <dgm:spPr/>
      <dgm:t>
        <a:bodyPr/>
        <a:lstStyle/>
        <a:p>
          <a:endParaRPr lang="es-AR"/>
        </a:p>
      </dgm:t>
    </dgm:pt>
    <dgm:pt modelId="{1EE35F8F-B1FC-4C2B-B779-C33C735FFF73}" type="pres">
      <dgm:prSet presAssocID="{315BB4D3-8ED6-4C54-8AB0-7C7299186498}" presName="parTx" presStyleLbl="revTx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F3F19F3D-C5C1-4945-B48B-08CE3F976977}" type="pres">
      <dgm:prSet presAssocID="{315BB4D3-8ED6-4C54-8AB0-7C7299186498}" presName="bracket" presStyleLbl="parChTrans1D1" presStyleIdx="0" presStyleCnt="1"/>
      <dgm:spPr/>
      <dgm:t>
        <a:bodyPr/>
        <a:lstStyle/>
        <a:p>
          <a:endParaRPr lang="es-AR"/>
        </a:p>
      </dgm:t>
    </dgm:pt>
    <dgm:pt modelId="{92E3B4E2-D548-40FB-AB15-EF069F7D225F}" type="pres">
      <dgm:prSet presAssocID="{315BB4D3-8ED6-4C54-8AB0-7C7299186498}" presName="spH" presStyleCnt="0"/>
      <dgm:spPr/>
      <dgm:t>
        <a:bodyPr/>
        <a:lstStyle/>
        <a:p>
          <a:endParaRPr lang="es-AR"/>
        </a:p>
      </dgm:t>
    </dgm:pt>
    <dgm:pt modelId="{7D5443ED-A181-4817-AF7F-383CE88FF5B0}" type="pres">
      <dgm:prSet presAssocID="{315BB4D3-8ED6-4C54-8AB0-7C7299186498}" presName="des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6F797753-6066-4F69-857A-CAF4203FBF1B}" type="presOf" srcId="{1BF8D2B1-2DD0-4C96-99F3-5809D4649C49}" destId="{7D5443ED-A181-4817-AF7F-383CE88FF5B0}" srcOrd="0" destOrd="4" presId="urn:diagrams.loki3.com/BracketList"/>
    <dgm:cxn modelId="{D864E191-BEAA-4296-BF33-5DA2F00F0288}" type="presOf" srcId="{315BB4D3-8ED6-4C54-8AB0-7C7299186498}" destId="{1EE35F8F-B1FC-4C2B-B779-C33C735FFF73}" srcOrd="0" destOrd="0" presId="urn:diagrams.loki3.com/BracketList"/>
    <dgm:cxn modelId="{CE38A21E-7FA4-4A08-9C66-9269BAD4DB3B}" srcId="{315BB4D3-8ED6-4C54-8AB0-7C7299186498}" destId="{90143780-A126-40F4-AC54-70214501204C}" srcOrd="6" destOrd="0" parTransId="{EF4C2EE1-CBD8-4BD2-8383-4016BC0FCB58}" sibTransId="{41C9D2C5-D93C-425B-8BD4-D081B8CBB07C}"/>
    <dgm:cxn modelId="{A5671406-1CA4-4EFC-8587-172C9FE72E44}" type="presOf" srcId="{0B10E148-917B-4D14-8640-F7C683F2E79E}" destId="{BC8EAD6A-AFA5-42C3-B093-AD6BB07E940A}" srcOrd="0" destOrd="0" presId="urn:diagrams.loki3.com/BracketList"/>
    <dgm:cxn modelId="{9B449C29-E0FA-47A4-9DEE-56F9EE62B12C}" srcId="{315BB4D3-8ED6-4C54-8AB0-7C7299186498}" destId="{D44821DB-8427-487A-B004-4DEFF7AC8FFD}" srcOrd="0" destOrd="0" parTransId="{2FA50E69-9A55-4631-88A0-382E1DAF94BB}" sibTransId="{DDA48BAE-9D8B-48B9-B0C2-F93B403E9DBA}"/>
    <dgm:cxn modelId="{F13C6D72-F6C7-4B8D-9592-981293E9C392}" srcId="{0B10E148-917B-4D14-8640-F7C683F2E79E}" destId="{315BB4D3-8ED6-4C54-8AB0-7C7299186498}" srcOrd="0" destOrd="0" parTransId="{14B814A4-D5AB-427F-B900-C27C7877AB21}" sibTransId="{F1CFA157-C63D-487F-B594-EFA112EF859D}"/>
    <dgm:cxn modelId="{F09E47C7-57F8-4276-B81A-1131FA05C44D}" type="presOf" srcId="{688A3E1E-0086-4617-8103-5CBDAA21F874}" destId="{7D5443ED-A181-4817-AF7F-383CE88FF5B0}" srcOrd="0" destOrd="1" presId="urn:diagrams.loki3.com/BracketList"/>
    <dgm:cxn modelId="{62F3FB1E-EE6E-4EBB-ADAE-E5D49A311E43}" type="presOf" srcId="{1B2DE5EA-EC19-4A9B-B747-27CBFD4957A6}" destId="{7D5443ED-A181-4817-AF7F-383CE88FF5B0}" srcOrd="0" destOrd="5" presId="urn:diagrams.loki3.com/BracketList"/>
    <dgm:cxn modelId="{C143F94F-93E9-41DF-8F9D-CD2047C58C3E}" srcId="{315BB4D3-8ED6-4C54-8AB0-7C7299186498}" destId="{2CF3209A-0532-4773-B0D9-216A56E1A67F}" srcOrd="2" destOrd="0" parTransId="{583DF6D7-78F1-4D54-B0C5-2D0C0B60595D}" sibTransId="{E69B7DC6-E48D-4DC4-A71E-9DC8FE2413DD}"/>
    <dgm:cxn modelId="{6F27C880-7C72-4F45-8388-A0D97733BE9B}" srcId="{315BB4D3-8ED6-4C54-8AB0-7C7299186498}" destId="{1B2DE5EA-EC19-4A9B-B747-27CBFD4957A6}" srcOrd="5" destOrd="0" parTransId="{9F46AA19-1694-46EA-853C-71EAFF15DE9E}" sibTransId="{A322B490-17DD-4CB5-A187-0C33CD6832B4}"/>
    <dgm:cxn modelId="{F1FFCC61-FC6F-4756-8F46-3A9CAD4FDFC4}" type="presOf" srcId="{D44821DB-8427-487A-B004-4DEFF7AC8FFD}" destId="{7D5443ED-A181-4817-AF7F-383CE88FF5B0}" srcOrd="0" destOrd="0" presId="urn:diagrams.loki3.com/BracketList"/>
    <dgm:cxn modelId="{82D161A9-1161-4A76-9EF2-4162102035E1}" srcId="{315BB4D3-8ED6-4C54-8AB0-7C7299186498}" destId="{C2D6D350-E61E-4C29-8E38-129E4D795EE6}" srcOrd="3" destOrd="0" parTransId="{64BEDF82-C425-431D-9006-AE0F28D94BE0}" sibTransId="{06EA5487-D62C-4B96-849D-736D5F462696}"/>
    <dgm:cxn modelId="{0E714B62-0792-44E6-AEE0-A24FD36349C8}" srcId="{315BB4D3-8ED6-4C54-8AB0-7C7299186498}" destId="{1BF8D2B1-2DD0-4C96-99F3-5809D4649C49}" srcOrd="4" destOrd="0" parTransId="{3F8BCDC6-8FCA-4E65-B0EF-FCC7689BDB86}" sibTransId="{DDD73F02-2C39-4F26-B937-BA665890B949}"/>
    <dgm:cxn modelId="{CCFF5B8D-D26E-4F73-ACB4-24B5B1058968}" type="presOf" srcId="{C2D6D350-E61E-4C29-8E38-129E4D795EE6}" destId="{7D5443ED-A181-4817-AF7F-383CE88FF5B0}" srcOrd="0" destOrd="3" presId="urn:diagrams.loki3.com/BracketList"/>
    <dgm:cxn modelId="{77840D3C-9C2C-4DF0-8C09-84F4ACE37766}" type="presOf" srcId="{2CF3209A-0532-4773-B0D9-216A56E1A67F}" destId="{7D5443ED-A181-4817-AF7F-383CE88FF5B0}" srcOrd="0" destOrd="2" presId="urn:diagrams.loki3.com/BracketList"/>
    <dgm:cxn modelId="{EA350FB7-0CA3-4570-B044-EB71BE8E3F64}" type="presOf" srcId="{90143780-A126-40F4-AC54-70214501204C}" destId="{7D5443ED-A181-4817-AF7F-383CE88FF5B0}" srcOrd="0" destOrd="6" presId="urn:diagrams.loki3.com/BracketList"/>
    <dgm:cxn modelId="{81A93E31-7037-4C19-BFFC-0D7A7B6D6644}" srcId="{315BB4D3-8ED6-4C54-8AB0-7C7299186498}" destId="{688A3E1E-0086-4617-8103-5CBDAA21F874}" srcOrd="1" destOrd="0" parTransId="{74F024DA-68FB-4FB7-A1D9-52636F8A4CDE}" sibTransId="{93C37827-8263-4172-BE67-13474BF4DFA2}"/>
    <dgm:cxn modelId="{4328186B-61CB-48A6-A6A0-DC4C6C143AE9}" type="presParOf" srcId="{BC8EAD6A-AFA5-42C3-B093-AD6BB07E940A}" destId="{AF8EAE28-91F1-4FD2-945B-FC26C8E94E11}" srcOrd="0" destOrd="0" presId="urn:diagrams.loki3.com/BracketList"/>
    <dgm:cxn modelId="{00F3BA64-8BAA-4AD0-A6EF-65E83F686E72}" type="presParOf" srcId="{AF8EAE28-91F1-4FD2-945B-FC26C8E94E11}" destId="{1EE35F8F-B1FC-4C2B-B779-C33C735FFF73}" srcOrd="0" destOrd="0" presId="urn:diagrams.loki3.com/BracketList"/>
    <dgm:cxn modelId="{5E804F6C-342B-45A1-A5A1-AF6BF4539B06}" type="presParOf" srcId="{AF8EAE28-91F1-4FD2-945B-FC26C8E94E11}" destId="{F3F19F3D-C5C1-4945-B48B-08CE3F976977}" srcOrd="1" destOrd="0" presId="urn:diagrams.loki3.com/BracketList"/>
    <dgm:cxn modelId="{7BEAB995-1E6F-49B2-9A29-DF3CB2B346E4}" type="presParOf" srcId="{AF8EAE28-91F1-4FD2-945B-FC26C8E94E11}" destId="{92E3B4E2-D548-40FB-AB15-EF069F7D225F}" srcOrd="2" destOrd="0" presId="urn:diagrams.loki3.com/BracketList"/>
    <dgm:cxn modelId="{796719A6-614A-4E6E-9480-E1C41A880CA5}" type="presParOf" srcId="{AF8EAE28-91F1-4FD2-945B-FC26C8E94E11}" destId="{7D5443ED-A181-4817-AF7F-383CE88FF5B0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B10E148-917B-4D14-8640-F7C683F2E79E}" type="doc">
      <dgm:prSet loTypeId="urn:microsoft.com/office/officeart/2005/8/layout/target3" loCatId="list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es-AR"/>
        </a:p>
      </dgm:t>
    </dgm:pt>
    <dgm:pt modelId="{688A3E1E-0086-4617-8103-5CBDAA21F874}">
      <dgm:prSet phldrT="[Text]" custT="1"/>
      <dgm:spPr/>
      <dgm:t>
        <a:bodyPr/>
        <a:lstStyle/>
        <a:p>
          <a:pPr algn="r"/>
          <a:r>
            <a:rPr lang="es-AR" sz="1600" dirty="0" smtClean="0"/>
            <a:t>Cuenta secundaria.</a:t>
          </a:r>
          <a:endParaRPr lang="es-AR" sz="1600" dirty="0"/>
        </a:p>
      </dgm:t>
    </dgm:pt>
    <dgm:pt modelId="{74F024DA-68FB-4FB7-A1D9-52636F8A4CDE}" type="parTrans" cxnId="{81A93E31-7037-4C19-BFFC-0D7A7B6D6644}">
      <dgm:prSet/>
      <dgm:spPr/>
      <dgm:t>
        <a:bodyPr/>
        <a:lstStyle/>
        <a:p>
          <a:pPr algn="r"/>
          <a:endParaRPr lang="es-AR" sz="1600"/>
        </a:p>
      </dgm:t>
    </dgm:pt>
    <dgm:pt modelId="{93C37827-8263-4172-BE67-13474BF4DFA2}" type="sibTrans" cxnId="{81A93E31-7037-4C19-BFFC-0D7A7B6D6644}">
      <dgm:prSet/>
      <dgm:spPr/>
      <dgm:t>
        <a:bodyPr/>
        <a:lstStyle/>
        <a:p>
          <a:pPr algn="r"/>
          <a:endParaRPr lang="es-AR" sz="1600"/>
        </a:p>
      </dgm:t>
    </dgm:pt>
    <dgm:pt modelId="{2CF3209A-0532-4773-B0D9-216A56E1A67F}">
      <dgm:prSet phldrT="[Text]" custT="1"/>
      <dgm:spPr/>
      <dgm:t>
        <a:bodyPr/>
        <a:lstStyle/>
        <a:p>
          <a:pPr algn="r"/>
          <a:r>
            <a:rPr lang="es-AR" sz="1600" dirty="0" smtClean="0"/>
            <a:t>Red </a:t>
          </a:r>
          <a:r>
            <a:rPr lang="es-AR" sz="1600" dirty="0" err="1" smtClean="0"/>
            <a:t>management</a:t>
          </a:r>
          <a:r>
            <a:rPr lang="es-AR" sz="1600" dirty="0" smtClean="0"/>
            <a:t> (</a:t>
          </a:r>
          <a:r>
            <a:rPr lang="es-AR" sz="1600" dirty="0" err="1" smtClean="0"/>
            <a:t>pivot</a:t>
          </a:r>
          <a:r>
            <a:rPr lang="es-AR" sz="1600" dirty="0" smtClean="0"/>
            <a:t>).</a:t>
          </a:r>
          <a:endParaRPr lang="es-AR" sz="1600" dirty="0"/>
        </a:p>
      </dgm:t>
    </dgm:pt>
    <dgm:pt modelId="{583DF6D7-78F1-4D54-B0C5-2D0C0B60595D}" type="parTrans" cxnId="{C143F94F-93E9-41DF-8F9D-CD2047C58C3E}">
      <dgm:prSet/>
      <dgm:spPr/>
      <dgm:t>
        <a:bodyPr/>
        <a:lstStyle/>
        <a:p>
          <a:pPr algn="r"/>
          <a:endParaRPr lang="es-AR"/>
        </a:p>
      </dgm:t>
    </dgm:pt>
    <dgm:pt modelId="{E69B7DC6-E48D-4DC4-A71E-9DC8FE2413DD}" type="sibTrans" cxnId="{C143F94F-93E9-41DF-8F9D-CD2047C58C3E}">
      <dgm:prSet/>
      <dgm:spPr/>
      <dgm:t>
        <a:bodyPr/>
        <a:lstStyle/>
        <a:p>
          <a:pPr algn="r"/>
          <a:endParaRPr lang="es-AR"/>
        </a:p>
      </dgm:t>
    </dgm:pt>
    <dgm:pt modelId="{C2D6D350-E61E-4C29-8E38-129E4D795EE6}">
      <dgm:prSet phldrT="[Text]" custT="1"/>
      <dgm:spPr/>
      <dgm:t>
        <a:bodyPr/>
        <a:lstStyle/>
        <a:p>
          <a:pPr algn="r"/>
          <a:r>
            <a:rPr lang="es-AR" sz="1600" dirty="0" smtClean="0"/>
            <a:t>Cambio claves por default.</a:t>
          </a:r>
          <a:endParaRPr lang="es-AR" sz="1600" dirty="0"/>
        </a:p>
      </dgm:t>
    </dgm:pt>
    <dgm:pt modelId="{64BEDF82-C425-431D-9006-AE0F28D94BE0}" type="parTrans" cxnId="{82D161A9-1161-4A76-9EF2-4162102035E1}">
      <dgm:prSet/>
      <dgm:spPr/>
      <dgm:t>
        <a:bodyPr/>
        <a:lstStyle/>
        <a:p>
          <a:pPr algn="r"/>
          <a:endParaRPr lang="es-AR"/>
        </a:p>
      </dgm:t>
    </dgm:pt>
    <dgm:pt modelId="{06EA5487-D62C-4B96-849D-736D5F462696}" type="sibTrans" cxnId="{82D161A9-1161-4A76-9EF2-4162102035E1}">
      <dgm:prSet/>
      <dgm:spPr/>
      <dgm:t>
        <a:bodyPr/>
        <a:lstStyle/>
        <a:p>
          <a:pPr algn="r"/>
          <a:endParaRPr lang="es-AR"/>
        </a:p>
      </dgm:t>
    </dgm:pt>
    <dgm:pt modelId="{D44821DB-8427-487A-B004-4DEFF7AC8FFD}">
      <dgm:prSet phldrT="[Text]" custT="1"/>
      <dgm:spPr/>
      <dgm:t>
        <a:bodyPr/>
        <a:lstStyle/>
        <a:p>
          <a:pPr algn="r"/>
          <a:r>
            <a:rPr lang="es-AR" sz="1600" dirty="0" smtClean="0"/>
            <a:t>Necesidad de conocimiento, Mínimo privilegio.</a:t>
          </a:r>
          <a:endParaRPr lang="es-AR" sz="1600" dirty="0"/>
        </a:p>
      </dgm:t>
    </dgm:pt>
    <dgm:pt modelId="{2FA50E69-9A55-4631-88A0-382E1DAF94BB}" type="parTrans" cxnId="{9B449C29-E0FA-47A4-9DEE-56F9EE62B12C}">
      <dgm:prSet/>
      <dgm:spPr/>
      <dgm:t>
        <a:bodyPr/>
        <a:lstStyle/>
        <a:p>
          <a:pPr algn="r"/>
          <a:endParaRPr lang="es-AR"/>
        </a:p>
      </dgm:t>
    </dgm:pt>
    <dgm:pt modelId="{DDA48BAE-9D8B-48B9-B0C2-F93B403E9DBA}" type="sibTrans" cxnId="{9B449C29-E0FA-47A4-9DEE-56F9EE62B12C}">
      <dgm:prSet/>
      <dgm:spPr/>
      <dgm:t>
        <a:bodyPr/>
        <a:lstStyle/>
        <a:p>
          <a:pPr algn="r"/>
          <a:endParaRPr lang="es-AR"/>
        </a:p>
      </dgm:t>
    </dgm:pt>
    <dgm:pt modelId="{315BB4D3-8ED6-4C54-8AB0-7C7299186498}">
      <dgm:prSet phldrT="[Text]" custT="1"/>
      <dgm:spPr/>
      <dgm:t>
        <a:bodyPr/>
        <a:lstStyle/>
        <a:p>
          <a:pPr algn="ctr"/>
          <a:r>
            <a:rPr lang="es-AR" sz="1800" dirty="0" smtClean="0"/>
            <a:t>Administrar en forma segura.</a:t>
          </a:r>
          <a:endParaRPr lang="es-AR" sz="1800" dirty="0"/>
        </a:p>
      </dgm:t>
    </dgm:pt>
    <dgm:pt modelId="{14B814A4-D5AB-427F-B900-C27C7877AB21}" type="parTrans" cxnId="{F13C6D72-F6C7-4B8D-9592-981293E9C392}">
      <dgm:prSet/>
      <dgm:spPr/>
      <dgm:t>
        <a:bodyPr/>
        <a:lstStyle/>
        <a:p>
          <a:pPr algn="r"/>
          <a:endParaRPr lang="es-AR"/>
        </a:p>
      </dgm:t>
    </dgm:pt>
    <dgm:pt modelId="{F1CFA157-C63D-487F-B594-EFA112EF859D}" type="sibTrans" cxnId="{F13C6D72-F6C7-4B8D-9592-981293E9C392}">
      <dgm:prSet/>
      <dgm:spPr/>
      <dgm:t>
        <a:bodyPr/>
        <a:lstStyle/>
        <a:p>
          <a:pPr algn="r"/>
          <a:endParaRPr lang="es-AR"/>
        </a:p>
      </dgm:t>
    </dgm:pt>
    <dgm:pt modelId="{11AE99C4-8A96-421C-9442-FE533CAE99D4}">
      <dgm:prSet phldrT="[Text]" custT="1"/>
      <dgm:spPr/>
      <dgm:t>
        <a:bodyPr/>
        <a:lstStyle/>
        <a:p>
          <a:pPr algn="r"/>
          <a:endParaRPr lang="es-AR" sz="1600" dirty="0"/>
        </a:p>
      </dgm:t>
    </dgm:pt>
    <dgm:pt modelId="{B1FEDFCD-937E-417D-AC6C-DF612A9235E7}" type="parTrans" cxnId="{AA621187-CBDB-453E-9C2C-56941C4B20F1}">
      <dgm:prSet/>
      <dgm:spPr/>
      <dgm:t>
        <a:bodyPr/>
        <a:lstStyle/>
        <a:p>
          <a:pPr algn="r"/>
          <a:endParaRPr lang="es-AR"/>
        </a:p>
      </dgm:t>
    </dgm:pt>
    <dgm:pt modelId="{D1D2FF8D-F5AB-4514-A8CD-6D224EBF28A5}" type="sibTrans" cxnId="{AA621187-CBDB-453E-9C2C-56941C4B20F1}">
      <dgm:prSet/>
      <dgm:spPr/>
      <dgm:t>
        <a:bodyPr/>
        <a:lstStyle/>
        <a:p>
          <a:pPr algn="r"/>
          <a:endParaRPr lang="es-AR"/>
        </a:p>
      </dgm:t>
    </dgm:pt>
    <dgm:pt modelId="{2B691C73-6802-41BB-B5F7-1FA8DC51BB5F}">
      <dgm:prSet phldrT="[Text]" custT="1"/>
      <dgm:spPr/>
      <dgm:t>
        <a:bodyPr/>
        <a:lstStyle/>
        <a:p>
          <a:pPr algn="r"/>
          <a:r>
            <a:rPr lang="es-AR" sz="1600" dirty="0" smtClean="0"/>
            <a:t>Inventario de cuentas.</a:t>
          </a:r>
          <a:endParaRPr lang="es-AR" sz="1600" dirty="0"/>
        </a:p>
      </dgm:t>
    </dgm:pt>
    <dgm:pt modelId="{79A64680-2D86-4364-99F6-A68048F6C072}" type="parTrans" cxnId="{348C8B3E-6E36-46D6-95A0-32246001504D}">
      <dgm:prSet/>
      <dgm:spPr/>
      <dgm:t>
        <a:bodyPr/>
        <a:lstStyle/>
        <a:p>
          <a:pPr algn="r"/>
          <a:endParaRPr lang="es-AR"/>
        </a:p>
      </dgm:t>
    </dgm:pt>
    <dgm:pt modelId="{072E1543-8B24-4EE0-B0A1-180183073130}" type="sibTrans" cxnId="{348C8B3E-6E36-46D6-95A0-32246001504D}">
      <dgm:prSet/>
      <dgm:spPr/>
      <dgm:t>
        <a:bodyPr/>
        <a:lstStyle/>
        <a:p>
          <a:pPr algn="r"/>
          <a:endParaRPr lang="es-AR"/>
        </a:p>
      </dgm:t>
    </dgm:pt>
    <dgm:pt modelId="{5B3BFB45-A88F-417D-AA5C-749038D0CB25}">
      <dgm:prSet phldrT="[Text]" custT="1"/>
      <dgm:spPr/>
      <dgm:t>
        <a:bodyPr/>
        <a:lstStyle/>
        <a:p>
          <a:pPr algn="r"/>
          <a:r>
            <a:rPr lang="es-AR" sz="1600" dirty="0" smtClean="0"/>
            <a:t>Monitoreo grupos/roles críticos.</a:t>
          </a:r>
          <a:endParaRPr lang="es-AR" sz="1600" dirty="0"/>
        </a:p>
      </dgm:t>
    </dgm:pt>
    <dgm:pt modelId="{EA64942F-D483-4184-8C85-4C36A3E8EFF2}" type="parTrans" cxnId="{9D5DF8BB-C7AB-4E62-AB95-767A5EBABF10}">
      <dgm:prSet/>
      <dgm:spPr/>
      <dgm:t>
        <a:bodyPr/>
        <a:lstStyle/>
        <a:p>
          <a:pPr algn="r"/>
          <a:endParaRPr lang="es-AR"/>
        </a:p>
      </dgm:t>
    </dgm:pt>
    <dgm:pt modelId="{1DC89AB1-C108-408E-B5B8-170917B8B65D}" type="sibTrans" cxnId="{9D5DF8BB-C7AB-4E62-AB95-767A5EBABF10}">
      <dgm:prSet/>
      <dgm:spPr/>
      <dgm:t>
        <a:bodyPr/>
        <a:lstStyle/>
        <a:p>
          <a:pPr algn="r"/>
          <a:endParaRPr lang="es-AR"/>
        </a:p>
      </dgm:t>
    </dgm:pt>
    <dgm:pt modelId="{A036C9B5-04C6-4C8F-977D-5667C4C972B0}">
      <dgm:prSet phldrT="[Text]" custT="1"/>
      <dgm:spPr/>
      <dgm:t>
        <a:bodyPr/>
        <a:lstStyle/>
        <a:p>
          <a:pPr algn="r"/>
          <a:endParaRPr lang="es-AR" sz="1600" dirty="0"/>
        </a:p>
      </dgm:t>
    </dgm:pt>
    <dgm:pt modelId="{98525C19-6C04-45B7-84D0-3A374472E7A1}" type="parTrans" cxnId="{FA9D3570-9FE7-47BE-8138-5C8B37E1F854}">
      <dgm:prSet/>
      <dgm:spPr/>
      <dgm:t>
        <a:bodyPr/>
        <a:lstStyle/>
        <a:p>
          <a:pPr algn="r"/>
          <a:endParaRPr lang="es-AR"/>
        </a:p>
      </dgm:t>
    </dgm:pt>
    <dgm:pt modelId="{D80BAE7F-5150-483A-8919-6DE581D563C2}" type="sibTrans" cxnId="{FA9D3570-9FE7-47BE-8138-5C8B37E1F854}">
      <dgm:prSet/>
      <dgm:spPr/>
      <dgm:t>
        <a:bodyPr/>
        <a:lstStyle/>
        <a:p>
          <a:pPr algn="r"/>
          <a:endParaRPr lang="es-AR"/>
        </a:p>
      </dgm:t>
    </dgm:pt>
    <dgm:pt modelId="{6E9D4E62-BBE4-423B-B7E7-8B9C9BCBC175}">
      <dgm:prSet phldrT="[Text]" custT="1"/>
      <dgm:spPr/>
      <dgm:t>
        <a:bodyPr/>
        <a:lstStyle/>
        <a:p>
          <a:pPr algn="r"/>
          <a:r>
            <a:rPr lang="es-AR" sz="1600" dirty="0" smtClean="0"/>
            <a:t>Monitoreo de uso y actividad maliciosa (SIEM).</a:t>
          </a:r>
          <a:endParaRPr lang="es-AR" sz="1600" dirty="0"/>
        </a:p>
      </dgm:t>
    </dgm:pt>
    <dgm:pt modelId="{B54F28F3-A636-4EF6-A4AA-EC61B5FE71E3}" type="parTrans" cxnId="{5D8542F3-0CFF-4BA6-995B-5B5D8B04B092}">
      <dgm:prSet/>
      <dgm:spPr/>
      <dgm:t>
        <a:bodyPr/>
        <a:lstStyle/>
        <a:p>
          <a:pPr algn="r"/>
          <a:endParaRPr lang="es-AR"/>
        </a:p>
      </dgm:t>
    </dgm:pt>
    <dgm:pt modelId="{79F19C5A-14EE-4FF5-97BA-4A6FB8E33B91}" type="sibTrans" cxnId="{5D8542F3-0CFF-4BA6-995B-5B5D8B04B092}">
      <dgm:prSet/>
      <dgm:spPr/>
      <dgm:t>
        <a:bodyPr/>
        <a:lstStyle/>
        <a:p>
          <a:pPr algn="r"/>
          <a:endParaRPr lang="es-AR"/>
        </a:p>
      </dgm:t>
    </dgm:pt>
    <dgm:pt modelId="{7121630B-15B0-44F7-AA31-EB78A240297F}">
      <dgm:prSet phldrT="[Text]" custT="1"/>
      <dgm:spPr/>
      <dgm:t>
        <a:bodyPr/>
        <a:lstStyle/>
        <a:p>
          <a:pPr algn="r"/>
          <a:r>
            <a:rPr lang="es-AR" sz="1600" dirty="0" smtClean="0"/>
            <a:t>Doble factor de autenticación (2FA).</a:t>
          </a:r>
          <a:endParaRPr lang="es-AR" sz="1600" dirty="0"/>
        </a:p>
      </dgm:t>
    </dgm:pt>
    <dgm:pt modelId="{B3722D98-8450-430D-AC69-77E14EE055A7}" type="parTrans" cxnId="{88FCD375-671B-4945-B55D-B7432D5B9D26}">
      <dgm:prSet/>
      <dgm:spPr/>
      <dgm:t>
        <a:bodyPr/>
        <a:lstStyle/>
        <a:p>
          <a:pPr algn="r"/>
          <a:endParaRPr lang="es-AR"/>
        </a:p>
      </dgm:t>
    </dgm:pt>
    <dgm:pt modelId="{249AB5A8-A674-4EED-B121-1276A9A9A900}" type="sibTrans" cxnId="{88FCD375-671B-4945-B55D-B7432D5B9D26}">
      <dgm:prSet/>
      <dgm:spPr/>
      <dgm:t>
        <a:bodyPr/>
        <a:lstStyle/>
        <a:p>
          <a:pPr algn="r"/>
          <a:endParaRPr lang="es-AR"/>
        </a:p>
      </dgm:t>
    </dgm:pt>
    <dgm:pt modelId="{932B8EF1-856D-4072-A8E6-73A577879B99}">
      <dgm:prSet phldrT="[Text]" custT="1"/>
      <dgm:spPr/>
      <dgm:t>
        <a:bodyPr/>
        <a:lstStyle/>
        <a:p>
          <a:pPr algn="r"/>
          <a:r>
            <a:rPr lang="es-AR" sz="1600" dirty="0" smtClean="0"/>
            <a:t>Protocolos seguros.</a:t>
          </a:r>
          <a:endParaRPr lang="es-AR" sz="1600" dirty="0"/>
        </a:p>
      </dgm:t>
    </dgm:pt>
    <dgm:pt modelId="{3B116774-26D8-4517-8D87-D186E0E3B493}" type="parTrans" cxnId="{13AE5E0C-1567-41C8-860E-4A93424E7E19}">
      <dgm:prSet/>
      <dgm:spPr/>
      <dgm:t>
        <a:bodyPr/>
        <a:lstStyle/>
        <a:p>
          <a:pPr algn="r"/>
          <a:endParaRPr lang="es-AR"/>
        </a:p>
      </dgm:t>
    </dgm:pt>
    <dgm:pt modelId="{18059C5C-A99F-47DF-8E87-5B1329501BED}" type="sibTrans" cxnId="{13AE5E0C-1567-41C8-860E-4A93424E7E19}">
      <dgm:prSet/>
      <dgm:spPr/>
      <dgm:t>
        <a:bodyPr/>
        <a:lstStyle/>
        <a:p>
          <a:pPr algn="r"/>
          <a:endParaRPr lang="es-AR"/>
        </a:p>
      </dgm:t>
    </dgm:pt>
    <dgm:pt modelId="{24A077AA-8EAD-489D-8CB0-A61DA8AA5F1D}">
      <dgm:prSet phldrT="[Text]" custT="1"/>
      <dgm:spPr/>
      <dgm:t>
        <a:bodyPr/>
        <a:lstStyle/>
        <a:p>
          <a:pPr algn="r"/>
          <a:r>
            <a:rPr lang="es-AR" sz="1600" dirty="0" smtClean="0"/>
            <a:t>Contraseñas robustas (14 o más).</a:t>
          </a:r>
          <a:endParaRPr lang="es-AR" sz="1600" dirty="0"/>
        </a:p>
      </dgm:t>
    </dgm:pt>
    <dgm:pt modelId="{A9D46CFC-7E79-4A02-9623-43AFC3EC33D1}" type="parTrans" cxnId="{D91F19E5-2199-4ABE-AF60-7CB3C92581D7}">
      <dgm:prSet/>
      <dgm:spPr/>
      <dgm:t>
        <a:bodyPr/>
        <a:lstStyle/>
        <a:p>
          <a:pPr algn="r"/>
          <a:endParaRPr lang="es-AR"/>
        </a:p>
      </dgm:t>
    </dgm:pt>
    <dgm:pt modelId="{E1609768-BC4B-426A-A297-476EF85CDF56}" type="sibTrans" cxnId="{D91F19E5-2199-4ABE-AF60-7CB3C92581D7}">
      <dgm:prSet/>
      <dgm:spPr/>
      <dgm:t>
        <a:bodyPr/>
        <a:lstStyle/>
        <a:p>
          <a:pPr algn="r"/>
          <a:endParaRPr lang="es-AR"/>
        </a:p>
      </dgm:t>
    </dgm:pt>
    <dgm:pt modelId="{DB1A87A1-F53F-4930-B7DF-1AA7623AD6BE}" type="pres">
      <dgm:prSet presAssocID="{0B10E148-917B-4D14-8640-F7C683F2E79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EB20A5A-0C58-41B2-BB7C-D8A2C042D080}" type="pres">
      <dgm:prSet presAssocID="{315BB4D3-8ED6-4C54-8AB0-7C7299186498}" presName="circle1" presStyleLbl="node1" presStyleIdx="0" presStyleCnt="1"/>
      <dgm:spPr/>
    </dgm:pt>
    <dgm:pt modelId="{A4BC7C8B-1B2F-4556-99E9-AED7CFA81C4F}" type="pres">
      <dgm:prSet presAssocID="{315BB4D3-8ED6-4C54-8AB0-7C7299186498}" presName="space" presStyleCnt="0"/>
      <dgm:spPr/>
    </dgm:pt>
    <dgm:pt modelId="{34E50DEA-C3B7-4AD3-B2B7-7C08E29714D9}" type="pres">
      <dgm:prSet presAssocID="{315BB4D3-8ED6-4C54-8AB0-7C7299186498}" presName="rect1" presStyleLbl="alignAcc1" presStyleIdx="0" presStyleCnt="1"/>
      <dgm:spPr/>
      <dgm:t>
        <a:bodyPr/>
        <a:lstStyle/>
        <a:p>
          <a:endParaRPr lang="es-ES"/>
        </a:p>
      </dgm:t>
    </dgm:pt>
    <dgm:pt modelId="{047326E9-5E06-4C2A-8A06-5D9B06D043BE}" type="pres">
      <dgm:prSet presAssocID="{315BB4D3-8ED6-4C54-8AB0-7C7299186498}" presName="rect1ParTx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07A67E1-A7B4-4AF4-B354-7F6F48E3BA5F}" type="pres">
      <dgm:prSet presAssocID="{315BB4D3-8ED6-4C54-8AB0-7C7299186498}" presName="rect1ChTx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8FCD375-671B-4945-B55D-B7432D5B9D26}" srcId="{315BB4D3-8ED6-4C54-8AB0-7C7299186498}" destId="{7121630B-15B0-44F7-AA31-EB78A240297F}" srcOrd="9" destOrd="0" parTransId="{B3722D98-8450-430D-AC69-77E14EE055A7}" sibTransId="{249AB5A8-A674-4EED-B121-1276A9A9A900}"/>
    <dgm:cxn modelId="{71CCA72A-D520-43B2-84FB-070850330E83}" type="presOf" srcId="{315BB4D3-8ED6-4C54-8AB0-7C7299186498}" destId="{047326E9-5E06-4C2A-8A06-5D9B06D043BE}" srcOrd="1" destOrd="0" presId="urn:microsoft.com/office/officeart/2005/8/layout/target3"/>
    <dgm:cxn modelId="{9B449C29-E0FA-47A4-9DEE-56F9EE62B12C}" srcId="{315BB4D3-8ED6-4C54-8AB0-7C7299186498}" destId="{D44821DB-8427-487A-B004-4DEFF7AC8FFD}" srcOrd="2" destOrd="0" parTransId="{2FA50E69-9A55-4631-88A0-382E1DAF94BB}" sibTransId="{DDA48BAE-9D8B-48B9-B0C2-F93B403E9DBA}"/>
    <dgm:cxn modelId="{CAAF04C9-4720-43BD-8820-009539F4B1B8}" type="presOf" srcId="{932B8EF1-856D-4072-A8E6-73A577879B99}" destId="{F07A67E1-A7B4-4AF4-B354-7F6F48E3BA5F}" srcOrd="0" destOrd="10" presId="urn:microsoft.com/office/officeart/2005/8/layout/target3"/>
    <dgm:cxn modelId="{BC445D88-518A-420F-8C8B-1462EEEF3659}" type="presOf" srcId="{5B3BFB45-A88F-417D-AA5C-749038D0CB25}" destId="{F07A67E1-A7B4-4AF4-B354-7F6F48E3BA5F}" srcOrd="0" destOrd="7" presId="urn:microsoft.com/office/officeart/2005/8/layout/target3"/>
    <dgm:cxn modelId="{9FCBA7F4-7295-4DA5-B320-B19466E9385F}" type="presOf" srcId="{C2D6D350-E61E-4C29-8E38-129E4D795EE6}" destId="{F07A67E1-A7B4-4AF4-B354-7F6F48E3BA5F}" srcOrd="0" destOrd="5" presId="urn:microsoft.com/office/officeart/2005/8/layout/target3"/>
    <dgm:cxn modelId="{88AAE942-0CCC-4037-B262-328FAA13201E}" type="presOf" srcId="{24A077AA-8EAD-489D-8CB0-A61DA8AA5F1D}" destId="{F07A67E1-A7B4-4AF4-B354-7F6F48E3BA5F}" srcOrd="0" destOrd="6" presId="urn:microsoft.com/office/officeart/2005/8/layout/target3"/>
    <dgm:cxn modelId="{ACFE0DE0-984C-4313-A73B-3881C2188F64}" type="presOf" srcId="{A036C9B5-04C6-4C8F-977D-5667C4C972B0}" destId="{F07A67E1-A7B4-4AF4-B354-7F6F48E3BA5F}" srcOrd="0" destOrd="11" presId="urn:microsoft.com/office/officeart/2005/8/layout/target3"/>
    <dgm:cxn modelId="{FA9D3570-9FE7-47BE-8138-5C8B37E1F854}" srcId="{315BB4D3-8ED6-4C54-8AB0-7C7299186498}" destId="{A036C9B5-04C6-4C8F-977D-5667C4C972B0}" srcOrd="11" destOrd="0" parTransId="{98525C19-6C04-45B7-84D0-3A374472E7A1}" sibTransId="{D80BAE7F-5150-483A-8919-6DE581D563C2}"/>
    <dgm:cxn modelId="{9D5DF8BB-C7AB-4E62-AB95-767A5EBABF10}" srcId="{315BB4D3-8ED6-4C54-8AB0-7C7299186498}" destId="{5B3BFB45-A88F-417D-AA5C-749038D0CB25}" srcOrd="7" destOrd="0" parTransId="{EA64942F-D483-4184-8C85-4C36A3E8EFF2}" sibTransId="{1DC89AB1-C108-408E-B5B8-170917B8B65D}"/>
    <dgm:cxn modelId="{F13C6D72-F6C7-4B8D-9592-981293E9C392}" srcId="{0B10E148-917B-4D14-8640-F7C683F2E79E}" destId="{315BB4D3-8ED6-4C54-8AB0-7C7299186498}" srcOrd="0" destOrd="0" parTransId="{14B814A4-D5AB-427F-B900-C27C7877AB21}" sibTransId="{F1CFA157-C63D-487F-B594-EFA112EF859D}"/>
    <dgm:cxn modelId="{96F641BC-9501-4DE7-8516-6108EDA2CB65}" type="presOf" srcId="{2B691C73-6802-41BB-B5F7-1FA8DC51BB5F}" destId="{F07A67E1-A7B4-4AF4-B354-7F6F48E3BA5F}" srcOrd="0" destOrd="1" presId="urn:microsoft.com/office/officeart/2005/8/layout/target3"/>
    <dgm:cxn modelId="{348C8B3E-6E36-46D6-95A0-32246001504D}" srcId="{315BB4D3-8ED6-4C54-8AB0-7C7299186498}" destId="{2B691C73-6802-41BB-B5F7-1FA8DC51BB5F}" srcOrd="1" destOrd="0" parTransId="{79A64680-2D86-4364-99F6-A68048F6C072}" sibTransId="{072E1543-8B24-4EE0-B0A1-180183073130}"/>
    <dgm:cxn modelId="{995A73D5-98CA-4610-B5C3-5C37F4491B26}" type="presOf" srcId="{688A3E1E-0086-4617-8103-5CBDAA21F874}" destId="{F07A67E1-A7B4-4AF4-B354-7F6F48E3BA5F}" srcOrd="0" destOrd="3" presId="urn:microsoft.com/office/officeart/2005/8/layout/target3"/>
    <dgm:cxn modelId="{13AE5E0C-1567-41C8-860E-4A93424E7E19}" srcId="{315BB4D3-8ED6-4C54-8AB0-7C7299186498}" destId="{932B8EF1-856D-4072-A8E6-73A577879B99}" srcOrd="10" destOrd="0" parTransId="{3B116774-26D8-4517-8D87-D186E0E3B493}" sibTransId="{18059C5C-A99F-47DF-8E87-5B1329501BED}"/>
    <dgm:cxn modelId="{C143F94F-93E9-41DF-8F9D-CD2047C58C3E}" srcId="{315BB4D3-8ED6-4C54-8AB0-7C7299186498}" destId="{2CF3209A-0532-4773-B0D9-216A56E1A67F}" srcOrd="4" destOrd="0" parTransId="{583DF6D7-78F1-4D54-B0C5-2D0C0B60595D}" sibTransId="{E69B7DC6-E48D-4DC4-A71E-9DC8FE2413DD}"/>
    <dgm:cxn modelId="{5D8542F3-0CFF-4BA6-995B-5B5D8B04B092}" srcId="{315BB4D3-8ED6-4C54-8AB0-7C7299186498}" destId="{6E9D4E62-BBE4-423B-B7E7-8B9C9BCBC175}" srcOrd="8" destOrd="0" parTransId="{B54F28F3-A636-4EF6-A4AA-EC61B5FE71E3}" sibTransId="{79F19C5A-14EE-4FF5-97BA-4A6FB8E33B91}"/>
    <dgm:cxn modelId="{63B9B50D-54C6-49B4-B3F5-681737DDD1C8}" type="presOf" srcId="{315BB4D3-8ED6-4C54-8AB0-7C7299186498}" destId="{34E50DEA-C3B7-4AD3-B2B7-7C08E29714D9}" srcOrd="0" destOrd="0" presId="urn:microsoft.com/office/officeart/2005/8/layout/target3"/>
    <dgm:cxn modelId="{A1FBF74C-9977-42CA-88E4-A30FAD7FC3B8}" type="presOf" srcId="{6E9D4E62-BBE4-423B-B7E7-8B9C9BCBC175}" destId="{F07A67E1-A7B4-4AF4-B354-7F6F48E3BA5F}" srcOrd="0" destOrd="8" presId="urn:microsoft.com/office/officeart/2005/8/layout/target3"/>
    <dgm:cxn modelId="{82D161A9-1161-4A76-9EF2-4162102035E1}" srcId="{315BB4D3-8ED6-4C54-8AB0-7C7299186498}" destId="{C2D6D350-E61E-4C29-8E38-129E4D795EE6}" srcOrd="5" destOrd="0" parTransId="{64BEDF82-C425-431D-9006-AE0F28D94BE0}" sibTransId="{06EA5487-D62C-4B96-849D-736D5F462696}"/>
    <dgm:cxn modelId="{D91F19E5-2199-4ABE-AF60-7CB3C92581D7}" srcId="{315BB4D3-8ED6-4C54-8AB0-7C7299186498}" destId="{24A077AA-8EAD-489D-8CB0-A61DA8AA5F1D}" srcOrd="6" destOrd="0" parTransId="{A9D46CFC-7E79-4A02-9623-43AFC3EC33D1}" sibTransId="{E1609768-BC4B-426A-A297-476EF85CDF56}"/>
    <dgm:cxn modelId="{2FE83464-A8BA-4A87-87F8-CFDEC9845A29}" type="presOf" srcId="{0B10E148-917B-4D14-8640-F7C683F2E79E}" destId="{DB1A87A1-F53F-4930-B7DF-1AA7623AD6BE}" srcOrd="0" destOrd="0" presId="urn:microsoft.com/office/officeart/2005/8/layout/target3"/>
    <dgm:cxn modelId="{AA621187-CBDB-453E-9C2C-56941C4B20F1}" srcId="{315BB4D3-8ED6-4C54-8AB0-7C7299186498}" destId="{11AE99C4-8A96-421C-9442-FE533CAE99D4}" srcOrd="0" destOrd="0" parTransId="{B1FEDFCD-937E-417D-AC6C-DF612A9235E7}" sibTransId="{D1D2FF8D-F5AB-4514-A8CD-6D224EBF28A5}"/>
    <dgm:cxn modelId="{C4970A22-0CCC-468A-AC52-9590546F5868}" type="presOf" srcId="{2CF3209A-0532-4773-B0D9-216A56E1A67F}" destId="{F07A67E1-A7B4-4AF4-B354-7F6F48E3BA5F}" srcOrd="0" destOrd="4" presId="urn:microsoft.com/office/officeart/2005/8/layout/target3"/>
    <dgm:cxn modelId="{9C021C2D-497A-4CFB-BA9D-D9604E599DC9}" type="presOf" srcId="{D44821DB-8427-487A-B004-4DEFF7AC8FFD}" destId="{F07A67E1-A7B4-4AF4-B354-7F6F48E3BA5F}" srcOrd="0" destOrd="2" presId="urn:microsoft.com/office/officeart/2005/8/layout/target3"/>
    <dgm:cxn modelId="{673DB854-EE11-4AA6-AE42-5ACA0AEED571}" type="presOf" srcId="{11AE99C4-8A96-421C-9442-FE533CAE99D4}" destId="{F07A67E1-A7B4-4AF4-B354-7F6F48E3BA5F}" srcOrd="0" destOrd="0" presId="urn:microsoft.com/office/officeart/2005/8/layout/target3"/>
    <dgm:cxn modelId="{E4FAF43F-43C1-4D15-A4DB-99B8456FE478}" type="presOf" srcId="{7121630B-15B0-44F7-AA31-EB78A240297F}" destId="{F07A67E1-A7B4-4AF4-B354-7F6F48E3BA5F}" srcOrd="0" destOrd="9" presId="urn:microsoft.com/office/officeart/2005/8/layout/target3"/>
    <dgm:cxn modelId="{81A93E31-7037-4C19-BFFC-0D7A7B6D6644}" srcId="{315BB4D3-8ED6-4C54-8AB0-7C7299186498}" destId="{688A3E1E-0086-4617-8103-5CBDAA21F874}" srcOrd="3" destOrd="0" parTransId="{74F024DA-68FB-4FB7-A1D9-52636F8A4CDE}" sibTransId="{93C37827-8263-4172-BE67-13474BF4DFA2}"/>
    <dgm:cxn modelId="{39198151-E029-413B-8767-F76C0F7ABF53}" type="presParOf" srcId="{DB1A87A1-F53F-4930-B7DF-1AA7623AD6BE}" destId="{7EB20A5A-0C58-41B2-BB7C-D8A2C042D080}" srcOrd="0" destOrd="0" presId="urn:microsoft.com/office/officeart/2005/8/layout/target3"/>
    <dgm:cxn modelId="{FBF5A3A3-CC38-481E-AA01-8F98D7CE701D}" type="presParOf" srcId="{DB1A87A1-F53F-4930-B7DF-1AA7623AD6BE}" destId="{A4BC7C8B-1B2F-4556-99E9-AED7CFA81C4F}" srcOrd="1" destOrd="0" presId="urn:microsoft.com/office/officeart/2005/8/layout/target3"/>
    <dgm:cxn modelId="{3CBAD6B1-9BD3-4BC4-869C-3465C3E1B8E6}" type="presParOf" srcId="{DB1A87A1-F53F-4930-B7DF-1AA7623AD6BE}" destId="{34E50DEA-C3B7-4AD3-B2B7-7C08E29714D9}" srcOrd="2" destOrd="0" presId="urn:microsoft.com/office/officeart/2005/8/layout/target3"/>
    <dgm:cxn modelId="{B6A0D0E7-693B-48D4-B079-8AE978AC3CB3}" type="presParOf" srcId="{DB1A87A1-F53F-4930-B7DF-1AA7623AD6BE}" destId="{047326E9-5E06-4C2A-8A06-5D9B06D043BE}" srcOrd="3" destOrd="0" presId="urn:microsoft.com/office/officeart/2005/8/layout/target3"/>
    <dgm:cxn modelId="{F10AE50C-2FDD-480E-BBB5-D4AF0E310645}" type="presParOf" srcId="{DB1A87A1-F53F-4930-B7DF-1AA7623AD6BE}" destId="{F07A67E1-A7B4-4AF4-B354-7F6F48E3BA5F}" srcOrd="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0F35B34-9042-4AE6-84DD-7946DFE03C3C}" type="doc">
      <dgm:prSet loTypeId="urn:microsoft.com/office/officeart/2005/8/layout/vList5" loCatId="list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es-AR"/>
        </a:p>
      </dgm:t>
    </dgm:pt>
    <dgm:pt modelId="{73A6F65E-DDCC-4909-8AC2-4D943283E96C}">
      <dgm:prSet phldrT="[Text]" custT="1"/>
      <dgm:spPr>
        <a:solidFill>
          <a:srgbClr val="92D050"/>
        </a:solidFill>
      </dgm:spPr>
      <dgm:t>
        <a:bodyPr/>
        <a:lstStyle/>
        <a:p>
          <a:r>
            <a:rPr lang="es-AR" sz="1800" dirty="0" smtClean="0"/>
            <a:t>Requerimientos</a:t>
          </a:r>
          <a:endParaRPr lang="es-AR" sz="1800" dirty="0"/>
        </a:p>
      </dgm:t>
    </dgm:pt>
    <dgm:pt modelId="{C927CE3C-2596-4F87-AF70-650577C7C949}" type="parTrans" cxnId="{5C94180A-5F3F-40D5-8A10-2AB40F983AD7}">
      <dgm:prSet/>
      <dgm:spPr/>
      <dgm:t>
        <a:bodyPr/>
        <a:lstStyle/>
        <a:p>
          <a:endParaRPr lang="es-AR"/>
        </a:p>
      </dgm:t>
    </dgm:pt>
    <dgm:pt modelId="{75779135-DDFD-4785-B761-1C3CF9EA934F}" type="sibTrans" cxnId="{5C94180A-5F3F-40D5-8A10-2AB40F983AD7}">
      <dgm:prSet/>
      <dgm:spPr/>
      <dgm:t>
        <a:bodyPr/>
        <a:lstStyle/>
        <a:p>
          <a:endParaRPr lang="es-AR"/>
        </a:p>
      </dgm:t>
    </dgm:pt>
    <dgm:pt modelId="{41FCE572-B4DB-4E67-A8B5-350411EAD6A4}">
      <dgm:prSet phldrT="[Text]" custT="1"/>
      <dgm:spPr>
        <a:solidFill>
          <a:srgbClr val="92D050"/>
        </a:solidFill>
      </dgm:spPr>
      <dgm:t>
        <a:bodyPr/>
        <a:lstStyle/>
        <a:p>
          <a:r>
            <a:rPr lang="es-AR" sz="1600" dirty="0" smtClean="0">
              <a:solidFill>
                <a:schemeClr val="tx1"/>
              </a:solidFill>
            </a:rPr>
            <a:t>Alertas y reportes.</a:t>
          </a:r>
          <a:endParaRPr lang="es-AR" sz="1600" dirty="0">
            <a:solidFill>
              <a:schemeClr val="tx1"/>
            </a:solidFill>
          </a:endParaRPr>
        </a:p>
      </dgm:t>
    </dgm:pt>
    <dgm:pt modelId="{EAB4533D-CD28-4ECD-A9D8-2B987659CF55}" type="parTrans" cxnId="{B40F7644-778C-45A4-870D-30151A4A1826}">
      <dgm:prSet/>
      <dgm:spPr/>
      <dgm:t>
        <a:bodyPr/>
        <a:lstStyle/>
        <a:p>
          <a:endParaRPr lang="es-AR"/>
        </a:p>
      </dgm:t>
    </dgm:pt>
    <dgm:pt modelId="{2B553B49-68FD-4B1D-B245-43AC4B8302CB}" type="sibTrans" cxnId="{B40F7644-778C-45A4-870D-30151A4A1826}">
      <dgm:prSet/>
      <dgm:spPr/>
      <dgm:t>
        <a:bodyPr/>
        <a:lstStyle/>
        <a:p>
          <a:endParaRPr lang="es-AR"/>
        </a:p>
      </dgm:t>
    </dgm:pt>
    <dgm:pt modelId="{4B55433F-AF53-478B-BD4E-6EE1F95CEF68}">
      <dgm:prSet phldrT="[Text]" custT="1"/>
      <dgm:spPr>
        <a:solidFill>
          <a:srgbClr val="92D050"/>
        </a:solidFill>
      </dgm:spPr>
      <dgm:t>
        <a:bodyPr/>
        <a:lstStyle/>
        <a:p>
          <a:r>
            <a:rPr lang="es-AR" sz="1600" dirty="0" smtClean="0">
              <a:solidFill>
                <a:schemeClr val="tx1"/>
              </a:solidFill>
            </a:rPr>
            <a:t>Relojes sincronizados.</a:t>
          </a:r>
          <a:endParaRPr lang="es-AR" sz="1600" dirty="0">
            <a:solidFill>
              <a:schemeClr val="tx1"/>
            </a:solidFill>
          </a:endParaRPr>
        </a:p>
      </dgm:t>
    </dgm:pt>
    <dgm:pt modelId="{99E75F22-4E55-41E4-8F44-76E945612078}" type="parTrans" cxnId="{61A0AAF4-E841-4D81-AFB4-2D0E869540DB}">
      <dgm:prSet/>
      <dgm:spPr/>
      <dgm:t>
        <a:bodyPr/>
        <a:lstStyle/>
        <a:p>
          <a:endParaRPr lang="es-AR"/>
        </a:p>
      </dgm:t>
    </dgm:pt>
    <dgm:pt modelId="{C45EA775-647A-4056-BEE9-17B8979386C3}" type="sibTrans" cxnId="{61A0AAF4-E841-4D81-AFB4-2D0E869540DB}">
      <dgm:prSet/>
      <dgm:spPr/>
      <dgm:t>
        <a:bodyPr/>
        <a:lstStyle/>
        <a:p>
          <a:endParaRPr lang="es-AR"/>
        </a:p>
      </dgm:t>
    </dgm:pt>
    <dgm:pt modelId="{AD6B447B-33AD-4495-BCA8-74C8C2AAEE31}">
      <dgm:prSet phldrT="[Text]" custT="1"/>
      <dgm:spPr>
        <a:solidFill>
          <a:srgbClr val="92D050"/>
        </a:solidFill>
      </dgm:spPr>
      <dgm:t>
        <a:bodyPr/>
        <a:lstStyle/>
        <a:p>
          <a:r>
            <a:rPr lang="es-AR" sz="1600" dirty="0" smtClean="0">
              <a:solidFill>
                <a:schemeClr val="tx1"/>
              </a:solidFill>
            </a:rPr>
            <a:t>Auditoría activa en todos los dispositivos.</a:t>
          </a:r>
          <a:endParaRPr lang="es-AR" sz="1600" dirty="0">
            <a:solidFill>
              <a:schemeClr val="tx1"/>
            </a:solidFill>
          </a:endParaRPr>
        </a:p>
      </dgm:t>
    </dgm:pt>
    <dgm:pt modelId="{0E86CD4A-3300-4DFC-963F-2B6FFEE4438A}" type="parTrans" cxnId="{4625AC78-8890-4871-8179-7539D900ACF9}">
      <dgm:prSet/>
      <dgm:spPr/>
      <dgm:t>
        <a:bodyPr/>
        <a:lstStyle/>
        <a:p>
          <a:endParaRPr lang="es-AR"/>
        </a:p>
      </dgm:t>
    </dgm:pt>
    <dgm:pt modelId="{D831A153-7A74-411F-98E5-7E3EDEC48B5B}" type="sibTrans" cxnId="{4625AC78-8890-4871-8179-7539D900ACF9}">
      <dgm:prSet/>
      <dgm:spPr/>
      <dgm:t>
        <a:bodyPr/>
        <a:lstStyle/>
        <a:p>
          <a:endParaRPr lang="es-AR"/>
        </a:p>
      </dgm:t>
    </dgm:pt>
    <dgm:pt modelId="{AFD1407E-E807-4437-9239-D45566431CC6}">
      <dgm:prSet phldrT="[Text]" custT="1"/>
      <dgm:spPr>
        <a:solidFill>
          <a:srgbClr val="92D050"/>
        </a:solidFill>
      </dgm:spPr>
      <dgm:t>
        <a:bodyPr/>
        <a:lstStyle/>
        <a:p>
          <a:r>
            <a:rPr lang="es-AR" sz="1600" dirty="0" smtClean="0">
              <a:solidFill>
                <a:schemeClr val="tx1"/>
              </a:solidFill>
            </a:rPr>
            <a:t>Log </a:t>
          </a:r>
          <a:r>
            <a:rPr lang="es-AR" sz="1600" dirty="0" err="1" smtClean="0">
              <a:solidFill>
                <a:schemeClr val="tx1"/>
              </a:solidFill>
            </a:rPr>
            <a:t>management</a:t>
          </a:r>
          <a:r>
            <a:rPr lang="es-AR" sz="1600" dirty="0" smtClean="0">
              <a:solidFill>
                <a:schemeClr val="tx1"/>
              </a:solidFill>
            </a:rPr>
            <a:t> (espacio en disco, rotación)</a:t>
          </a:r>
          <a:endParaRPr lang="es-AR" sz="1600" dirty="0">
            <a:solidFill>
              <a:schemeClr val="tx1"/>
            </a:solidFill>
          </a:endParaRPr>
        </a:p>
      </dgm:t>
    </dgm:pt>
    <dgm:pt modelId="{ABF847A9-BF01-4891-A9CB-E4D0272DE124}" type="parTrans" cxnId="{D969CD3A-387D-4A1C-945E-EB18D3DD667D}">
      <dgm:prSet/>
      <dgm:spPr/>
      <dgm:t>
        <a:bodyPr/>
        <a:lstStyle/>
        <a:p>
          <a:endParaRPr lang="es-AR"/>
        </a:p>
      </dgm:t>
    </dgm:pt>
    <dgm:pt modelId="{627BB2F2-46AA-426D-BC4A-FEE25657857F}" type="sibTrans" cxnId="{D969CD3A-387D-4A1C-945E-EB18D3DD667D}">
      <dgm:prSet/>
      <dgm:spPr/>
      <dgm:t>
        <a:bodyPr/>
        <a:lstStyle/>
        <a:p>
          <a:endParaRPr lang="es-AR"/>
        </a:p>
      </dgm:t>
    </dgm:pt>
    <dgm:pt modelId="{DC3AC98E-2651-4519-A90C-53205D68794B}">
      <dgm:prSet phldrT="[Text]" custT="1"/>
      <dgm:spPr>
        <a:solidFill>
          <a:srgbClr val="92D050"/>
        </a:solidFill>
      </dgm:spPr>
      <dgm:t>
        <a:bodyPr/>
        <a:lstStyle/>
        <a:p>
          <a:r>
            <a:rPr lang="es-AR" sz="1600" dirty="0" smtClean="0">
              <a:solidFill>
                <a:schemeClr val="tx1"/>
              </a:solidFill>
            </a:rPr>
            <a:t>SIEM </a:t>
          </a:r>
          <a:r>
            <a:rPr lang="es-AR" sz="1600" dirty="0" err="1" smtClean="0">
              <a:solidFill>
                <a:schemeClr val="tx1"/>
              </a:solidFill>
            </a:rPr>
            <a:t>Tool</a:t>
          </a:r>
          <a:endParaRPr lang="es-AR" sz="1600" dirty="0">
            <a:solidFill>
              <a:schemeClr val="tx1"/>
            </a:solidFill>
          </a:endParaRPr>
        </a:p>
      </dgm:t>
    </dgm:pt>
    <dgm:pt modelId="{34EE5A88-5144-423A-9542-5384B5F12FCE}" type="parTrans" cxnId="{B56E6FDF-D66C-4FCD-8D3F-682720184898}">
      <dgm:prSet/>
      <dgm:spPr/>
      <dgm:t>
        <a:bodyPr/>
        <a:lstStyle/>
        <a:p>
          <a:endParaRPr lang="es-AR"/>
        </a:p>
      </dgm:t>
    </dgm:pt>
    <dgm:pt modelId="{ED851B40-01E8-4869-9D24-AAA5F2F1664A}" type="sibTrans" cxnId="{B56E6FDF-D66C-4FCD-8D3F-682720184898}">
      <dgm:prSet/>
      <dgm:spPr/>
      <dgm:t>
        <a:bodyPr/>
        <a:lstStyle/>
        <a:p>
          <a:endParaRPr lang="es-AR"/>
        </a:p>
      </dgm:t>
    </dgm:pt>
    <dgm:pt modelId="{BA9FAE80-EBBB-4DE8-9EEC-70F3DD09FAE9}">
      <dgm:prSet phldrT="[Text]" custT="1"/>
      <dgm:spPr>
        <a:solidFill>
          <a:srgbClr val="92D050"/>
        </a:solidFill>
      </dgm:spPr>
      <dgm:t>
        <a:bodyPr/>
        <a:lstStyle/>
        <a:p>
          <a:r>
            <a:rPr lang="es-AR" sz="1800" dirty="0" smtClean="0"/>
            <a:t>Estrategia</a:t>
          </a:r>
          <a:endParaRPr lang="es-AR" sz="1800" dirty="0"/>
        </a:p>
      </dgm:t>
    </dgm:pt>
    <dgm:pt modelId="{7375D941-F801-4B0C-92A2-FC63033D14B6}" type="parTrans" cxnId="{F9AA3EAF-EA83-4F9B-83D0-798F05886BD3}">
      <dgm:prSet/>
      <dgm:spPr/>
      <dgm:t>
        <a:bodyPr/>
        <a:lstStyle/>
        <a:p>
          <a:endParaRPr lang="es-AR"/>
        </a:p>
      </dgm:t>
    </dgm:pt>
    <dgm:pt modelId="{B0199E71-0B63-4AA8-B81B-91040C95342A}" type="sibTrans" cxnId="{F9AA3EAF-EA83-4F9B-83D0-798F05886BD3}">
      <dgm:prSet/>
      <dgm:spPr/>
      <dgm:t>
        <a:bodyPr/>
        <a:lstStyle/>
        <a:p>
          <a:endParaRPr lang="es-AR"/>
        </a:p>
      </dgm:t>
    </dgm:pt>
    <dgm:pt modelId="{37374880-3BF4-4A90-92BB-1B1901C699AA}">
      <dgm:prSet phldrT="[Text]" custT="1"/>
      <dgm:spPr>
        <a:solidFill>
          <a:srgbClr val="92D050"/>
        </a:solidFill>
      </dgm:spPr>
      <dgm:t>
        <a:bodyPr/>
        <a:lstStyle/>
        <a:p>
          <a:r>
            <a:rPr lang="es-AR" sz="1600" dirty="0" smtClean="0">
              <a:solidFill>
                <a:schemeClr val="tx1"/>
              </a:solidFill>
            </a:rPr>
            <a:t>Gestión Interna / Externa / SOC </a:t>
          </a:r>
          <a:r>
            <a:rPr lang="es-AR" sz="1600" dirty="0" err="1" smtClean="0">
              <a:solidFill>
                <a:schemeClr val="tx1"/>
              </a:solidFill>
            </a:rPr>
            <a:t>Services</a:t>
          </a:r>
          <a:r>
            <a:rPr lang="es-AR" sz="1600" dirty="0" smtClean="0">
              <a:solidFill>
                <a:schemeClr val="tx1"/>
              </a:solidFill>
            </a:rPr>
            <a:t>.</a:t>
          </a:r>
          <a:endParaRPr lang="es-AR" sz="1600" dirty="0">
            <a:solidFill>
              <a:schemeClr val="tx1"/>
            </a:solidFill>
          </a:endParaRPr>
        </a:p>
      </dgm:t>
    </dgm:pt>
    <dgm:pt modelId="{8BF7A6B9-4F5B-4F73-BC32-95017EADEB7A}" type="parTrans" cxnId="{61D65E9A-2ADD-47A9-A947-DF3625A08AEC}">
      <dgm:prSet/>
      <dgm:spPr/>
      <dgm:t>
        <a:bodyPr/>
        <a:lstStyle/>
        <a:p>
          <a:endParaRPr lang="es-AR"/>
        </a:p>
      </dgm:t>
    </dgm:pt>
    <dgm:pt modelId="{99A2CA8F-7450-4CC2-8BDA-EFC0E179AAB1}" type="sibTrans" cxnId="{61D65E9A-2ADD-47A9-A947-DF3625A08AEC}">
      <dgm:prSet/>
      <dgm:spPr/>
      <dgm:t>
        <a:bodyPr/>
        <a:lstStyle/>
        <a:p>
          <a:endParaRPr lang="es-AR"/>
        </a:p>
      </dgm:t>
    </dgm:pt>
    <dgm:pt modelId="{107B9C93-72FE-4A5F-A4B2-8B5018E17B5D}">
      <dgm:prSet phldrT="[Text]" custT="1"/>
      <dgm:spPr>
        <a:solidFill>
          <a:srgbClr val="92D050"/>
        </a:solidFill>
      </dgm:spPr>
      <dgm:t>
        <a:bodyPr/>
        <a:lstStyle/>
        <a:p>
          <a:r>
            <a:rPr lang="es-MX" sz="1600" dirty="0" smtClean="0">
              <a:solidFill>
                <a:schemeClr val="tx1"/>
              </a:solidFill>
            </a:rPr>
            <a:t>Documentación.</a:t>
          </a:r>
          <a:endParaRPr lang="es-AR" sz="1600" dirty="0">
            <a:solidFill>
              <a:schemeClr val="tx1"/>
            </a:solidFill>
          </a:endParaRPr>
        </a:p>
      </dgm:t>
    </dgm:pt>
    <dgm:pt modelId="{4238E792-BE29-43CD-837A-35811C336B7A}" type="parTrans" cxnId="{1B4BD3B9-EDB7-4175-894E-407F4954DA42}">
      <dgm:prSet/>
      <dgm:spPr/>
      <dgm:t>
        <a:bodyPr/>
        <a:lstStyle/>
        <a:p>
          <a:endParaRPr lang="es-ES"/>
        </a:p>
      </dgm:t>
    </dgm:pt>
    <dgm:pt modelId="{79380EAD-393A-4961-93B2-CC3A2BBA0205}" type="sibTrans" cxnId="{1B4BD3B9-EDB7-4175-894E-407F4954DA42}">
      <dgm:prSet/>
      <dgm:spPr/>
      <dgm:t>
        <a:bodyPr/>
        <a:lstStyle/>
        <a:p>
          <a:endParaRPr lang="es-ES"/>
        </a:p>
      </dgm:t>
    </dgm:pt>
    <dgm:pt modelId="{90879218-6BEE-47CB-B72A-779C0A7CE1AB}">
      <dgm:prSet phldrT="[Text]" custT="1"/>
      <dgm:spPr>
        <a:solidFill>
          <a:srgbClr val="92D050"/>
        </a:solidFill>
      </dgm:spPr>
      <dgm:t>
        <a:bodyPr/>
        <a:lstStyle/>
        <a:p>
          <a:r>
            <a:rPr lang="es-MX" sz="1600" dirty="0" smtClean="0">
              <a:solidFill>
                <a:schemeClr val="tx1"/>
              </a:solidFill>
            </a:rPr>
            <a:t>Conocer el entorno.</a:t>
          </a:r>
          <a:endParaRPr lang="es-AR" sz="1600" dirty="0">
            <a:solidFill>
              <a:schemeClr val="tx1"/>
            </a:solidFill>
          </a:endParaRPr>
        </a:p>
      </dgm:t>
    </dgm:pt>
    <dgm:pt modelId="{443DE8B5-654D-450D-82D5-B13A6421D2AE}" type="parTrans" cxnId="{1CE0458F-E7E8-4989-B11C-DF1B0680AE81}">
      <dgm:prSet/>
      <dgm:spPr/>
      <dgm:t>
        <a:bodyPr/>
        <a:lstStyle/>
        <a:p>
          <a:endParaRPr lang="es-ES"/>
        </a:p>
      </dgm:t>
    </dgm:pt>
    <dgm:pt modelId="{C2F687DD-B68E-4B72-BAB1-B2AD92AD477B}" type="sibTrans" cxnId="{1CE0458F-E7E8-4989-B11C-DF1B0680AE81}">
      <dgm:prSet/>
      <dgm:spPr/>
      <dgm:t>
        <a:bodyPr/>
        <a:lstStyle/>
        <a:p>
          <a:endParaRPr lang="es-ES"/>
        </a:p>
      </dgm:t>
    </dgm:pt>
    <dgm:pt modelId="{1CEE31E8-9A40-4572-8DF5-C793000448E7}" type="pres">
      <dgm:prSet presAssocID="{E0F35B34-9042-4AE6-84DD-7946DFE03C3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B0FCFE9-6536-42B2-96BD-FC47D1AF4F84}" type="pres">
      <dgm:prSet presAssocID="{73A6F65E-DDCC-4909-8AC2-4D943283E96C}" presName="linNode" presStyleCnt="0"/>
      <dgm:spPr/>
    </dgm:pt>
    <dgm:pt modelId="{1F9E0594-FD3D-46E0-A830-5A9B2B8C6975}" type="pres">
      <dgm:prSet presAssocID="{73A6F65E-DDCC-4909-8AC2-4D943283E96C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B22F0E8-868F-4196-8616-F2C2E191BDBE}" type="pres">
      <dgm:prSet presAssocID="{73A6F65E-DDCC-4909-8AC2-4D943283E96C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D28365-1F0B-4650-865F-75C4B453BD57}" type="pres">
      <dgm:prSet presAssocID="{75779135-DDFD-4785-B761-1C3CF9EA934F}" presName="sp" presStyleCnt="0"/>
      <dgm:spPr/>
    </dgm:pt>
    <dgm:pt modelId="{D638E391-A03E-4BD1-A986-B95057BE29BA}" type="pres">
      <dgm:prSet presAssocID="{BA9FAE80-EBBB-4DE8-9EEC-70F3DD09FAE9}" presName="linNode" presStyleCnt="0"/>
      <dgm:spPr/>
    </dgm:pt>
    <dgm:pt modelId="{3F8A0018-A701-4427-AB4D-0BBD18D6C72F}" type="pres">
      <dgm:prSet presAssocID="{BA9FAE80-EBBB-4DE8-9EEC-70F3DD09FAE9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D7BC53F-98BD-4128-90EE-2BE086DB1E62}" type="pres">
      <dgm:prSet presAssocID="{BA9FAE80-EBBB-4DE8-9EEC-70F3DD09FAE9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0B4B250-F40E-4DC6-9677-241404C4B4CE}" type="presOf" srcId="{37374880-3BF4-4A90-92BB-1B1901C699AA}" destId="{3D7BC53F-98BD-4128-90EE-2BE086DB1E62}" srcOrd="0" destOrd="0" presId="urn:microsoft.com/office/officeart/2005/8/layout/vList5"/>
    <dgm:cxn modelId="{61A0AAF4-E841-4D81-AFB4-2D0E869540DB}" srcId="{73A6F65E-DDCC-4909-8AC2-4D943283E96C}" destId="{4B55433F-AF53-478B-BD4E-6EE1F95CEF68}" srcOrd="0" destOrd="0" parTransId="{99E75F22-4E55-41E4-8F44-76E945612078}" sibTransId="{C45EA775-647A-4056-BEE9-17B8979386C3}"/>
    <dgm:cxn modelId="{9196A1F5-4708-42AF-9A8F-B5C654FF848E}" type="presOf" srcId="{90879218-6BEE-47CB-B72A-779C0A7CE1AB}" destId="{3D7BC53F-98BD-4128-90EE-2BE086DB1E62}" srcOrd="0" destOrd="2" presId="urn:microsoft.com/office/officeart/2005/8/layout/vList5"/>
    <dgm:cxn modelId="{8CD990C1-B062-465B-902D-9E672B345C40}" type="presOf" srcId="{73A6F65E-DDCC-4909-8AC2-4D943283E96C}" destId="{1F9E0594-FD3D-46E0-A830-5A9B2B8C6975}" srcOrd="0" destOrd="0" presId="urn:microsoft.com/office/officeart/2005/8/layout/vList5"/>
    <dgm:cxn modelId="{1CE0458F-E7E8-4989-B11C-DF1B0680AE81}" srcId="{BA9FAE80-EBBB-4DE8-9EEC-70F3DD09FAE9}" destId="{90879218-6BEE-47CB-B72A-779C0A7CE1AB}" srcOrd="2" destOrd="0" parTransId="{443DE8B5-654D-450D-82D5-B13A6421D2AE}" sibTransId="{C2F687DD-B68E-4B72-BAB1-B2AD92AD477B}"/>
    <dgm:cxn modelId="{85012A3E-03C3-4E5A-A5BD-FD7C0F633D4A}" type="presOf" srcId="{AFD1407E-E807-4437-9239-D45566431CC6}" destId="{1B22F0E8-868F-4196-8616-F2C2E191BDBE}" srcOrd="0" destOrd="2" presId="urn:microsoft.com/office/officeart/2005/8/layout/vList5"/>
    <dgm:cxn modelId="{B40F7644-778C-45A4-870D-30151A4A1826}" srcId="{73A6F65E-DDCC-4909-8AC2-4D943283E96C}" destId="{41FCE572-B4DB-4E67-A8B5-350411EAD6A4}" srcOrd="3" destOrd="0" parTransId="{EAB4533D-CD28-4ECD-A9D8-2B987659CF55}" sibTransId="{2B553B49-68FD-4B1D-B245-43AC4B8302CB}"/>
    <dgm:cxn modelId="{8B95A552-1A48-4D8E-B375-1815A9946E24}" type="presOf" srcId="{AD6B447B-33AD-4495-BCA8-74C8C2AAEE31}" destId="{1B22F0E8-868F-4196-8616-F2C2E191BDBE}" srcOrd="0" destOrd="1" presId="urn:microsoft.com/office/officeart/2005/8/layout/vList5"/>
    <dgm:cxn modelId="{A33EA1D6-0B0A-4DD7-9CE9-85D52A6A3524}" type="presOf" srcId="{107B9C93-72FE-4A5F-A4B2-8B5018E17B5D}" destId="{3D7BC53F-98BD-4128-90EE-2BE086DB1E62}" srcOrd="0" destOrd="1" presId="urn:microsoft.com/office/officeart/2005/8/layout/vList5"/>
    <dgm:cxn modelId="{27BE47BC-1EFA-4106-95F2-B22CCBE0D2F8}" type="presOf" srcId="{41FCE572-B4DB-4E67-A8B5-350411EAD6A4}" destId="{1B22F0E8-868F-4196-8616-F2C2E191BDBE}" srcOrd="0" destOrd="3" presId="urn:microsoft.com/office/officeart/2005/8/layout/vList5"/>
    <dgm:cxn modelId="{EB84BC38-FD3F-4418-A7ED-8E33289A652E}" type="presOf" srcId="{BA9FAE80-EBBB-4DE8-9EEC-70F3DD09FAE9}" destId="{3F8A0018-A701-4427-AB4D-0BBD18D6C72F}" srcOrd="0" destOrd="0" presId="urn:microsoft.com/office/officeart/2005/8/layout/vList5"/>
    <dgm:cxn modelId="{7ED58B94-2FD8-484D-A3EA-5E95C3C6538D}" type="presOf" srcId="{DC3AC98E-2651-4519-A90C-53205D68794B}" destId="{1B22F0E8-868F-4196-8616-F2C2E191BDBE}" srcOrd="0" destOrd="4" presId="urn:microsoft.com/office/officeart/2005/8/layout/vList5"/>
    <dgm:cxn modelId="{F9AA3EAF-EA83-4F9B-83D0-798F05886BD3}" srcId="{E0F35B34-9042-4AE6-84DD-7946DFE03C3C}" destId="{BA9FAE80-EBBB-4DE8-9EEC-70F3DD09FAE9}" srcOrd="1" destOrd="0" parTransId="{7375D941-F801-4B0C-92A2-FC63033D14B6}" sibTransId="{B0199E71-0B63-4AA8-B81B-91040C95342A}"/>
    <dgm:cxn modelId="{7DC1A3CB-EA89-4F1C-AA74-48023B8622EF}" type="presOf" srcId="{4B55433F-AF53-478B-BD4E-6EE1F95CEF68}" destId="{1B22F0E8-868F-4196-8616-F2C2E191BDBE}" srcOrd="0" destOrd="0" presId="urn:microsoft.com/office/officeart/2005/8/layout/vList5"/>
    <dgm:cxn modelId="{4625AC78-8890-4871-8179-7539D900ACF9}" srcId="{73A6F65E-DDCC-4909-8AC2-4D943283E96C}" destId="{AD6B447B-33AD-4495-BCA8-74C8C2AAEE31}" srcOrd="1" destOrd="0" parTransId="{0E86CD4A-3300-4DFC-963F-2B6FFEE4438A}" sibTransId="{D831A153-7A74-411F-98E5-7E3EDEC48B5B}"/>
    <dgm:cxn modelId="{61D65E9A-2ADD-47A9-A947-DF3625A08AEC}" srcId="{BA9FAE80-EBBB-4DE8-9EEC-70F3DD09FAE9}" destId="{37374880-3BF4-4A90-92BB-1B1901C699AA}" srcOrd="0" destOrd="0" parTransId="{8BF7A6B9-4F5B-4F73-BC32-95017EADEB7A}" sibTransId="{99A2CA8F-7450-4CC2-8BDA-EFC0E179AAB1}"/>
    <dgm:cxn modelId="{B56E6FDF-D66C-4FCD-8D3F-682720184898}" srcId="{73A6F65E-DDCC-4909-8AC2-4D943283E96C}" destId="{DC3AC98E-2651-4519-A90C-53205D68794B}" srcOrd="4" destOrd="0" parTransId="{34EE5A88-5144-423A-9542-5384B5F12FCE}" sibTransId="{ED851B40-01E8-4869-9D24-AAA5F2F1664A}"/>
    <dgm:cxn modelId="{EF886198-7D66-4DD3-AE50-4D2B5A7295CE}" type="presOf" srcId="{E0F35B34-9042-4AE6-84DD-7946DFE03C3C}" destId="{1CEE31E8-9A40-4572-8DF5-C793000448E7}" srcOrd="0" destOrd="0" presId="urn:microsoft.com/office/officeart/2005/8/layout/vList5"/>
    <dgm:cxn modelId="{5C94180A-5F3F-40D5-8A10-2AB40F983AD7}" srcId="{E0F35B34-9042-4AE6-84DD-7946DFE03C3C}" destId="{73A6F65E-DDCC-4909-8AC2-4D943283E96C}" srcOrd="0" destOrd="0" parTransId="{C927CE3C-2596-4F87-AF70-650577C7C949}" sibTransId="{75779135-DDFD-4785-B761-1C3CF9EA934F}"/>
    <dgm:cxn modelId="{1B4BD3B9-EDB7-4175-894E-407F4954DA42}" srcId="{BA9FAE80-EBBB-4DE8-9EEC-70F3DD09FAE9}" destId="{107B9C93-72FE-4A5F-A4B2-8B5018E17B5D}" srcOrd="1" destOrd="0" parTransId="{4238E792-BE29-43CD-837A-35811C336B7A}" sibTransId="{79380EAD-393A-4961-93B2-CC3A2BBA0205}"/>
    <dgm:cxn modelId="{D969CD3A-387D-4A1C-945E-EB18D3DD667D}" srcId="{73A6F65E-DDCC-4909-8AC2-4D943283E96C}" destId="{AFD1407E-E807-4437-9239-D45566431CC6}" srcOrd="2" destOrd="0" parTransId="{ABF847A9-BF01-4891-A9CB-E4D0272DE124}" sibTransId="{627BB2F2-46AA-426D-BC4A-FEE25657857F}"/>
    <dgm:cxn modelId="{64515B60-FCB6-4D82-830A-E3C93AE3D09A}" type="presParOf" srcId="{1CEE31E8-9A40-4572-8DF5-C793000448E7}" destId="{2B0FCFE9-6536-42B2-96BD-FC47D1AF4F84}" srcOrd="0" destOrd="0" presId="urn:microsoft.com/office/officeart/2005/8/layout/vList5"/>
    <dgm:cxn modelId="{033377D6-F38E-473A-A481-F6BD4B034655}" type="presParOf" srcId="{2B0FCFE9-6536-42B2-96BD-FC47D1AF4F84}" destId="{1F9E0594-FD3D-46E0-A830-5A9B2B8C6975}" srcOrd="0" destOrd="0" presId="urn:microsoft.com/office/officeart/2005/8/layout/vList5"/>
    <dgm:cxn modelId="{7058ACC7-64B7-4AF3-A01E-F63D7EB2E31C}" type="presParOf" srcId="{2B0FCFE9-6536-42B2-96BD-FC47D1AF4F84}" destId="{1B22F0E8-868F-4196-8616-F2C2E191BDBE}" srcOrd="1" destOrd="0" presId="urn:microsoft.com/office/officeart/2005/8/layout/vList5"/>
    <dgm:cxn modelId="{9C3A5309-2362-4673-B0CC-438DA1D8EE8B}" type="presParOf" srcId="{1CEE31E8-9A40-4572-8DF5-C793000448E7}" destId="{1DD28365-1F0B-4650-865F-75C4B453BD57}" srcOrd="1" destOrd="0" presId="urn:microsoft.com/office/officeart/2005/8/layout/vList5"/>
    <dgm:cxn modelId="{D262B932-8F75-4B86-990C-E62FCDC5F243}" type="presParOf" srcId="{1CEE31E8-9A40-4572-8DF5-C793000448E7}" destId="{D638E391-A03E-4BD1-A986-B95057BE29BA}" srcOrd="2" destOrd="0" presId="urn:microsoft.com/office/officeart/2005/8/layout/vList5"/>
    <dgm:cxn modelId="{56CC68BF-8E25-4B08-B376-6994048DE269}" type="presParOf" srcId="{D638E391-A03E-4BD1-A986-B95057BE29BA}" destId="{3F8A0018-A701-4427-AB4D-0BBD18D6C72F}" srcOrd="0" destOrd="0" presId="urn:microsoft.com/office/officeart/2005/8/layout/vList5"/>
    <dgm:cxn modelId="{40009663-48BE-467E-83FB-E3D76C384402}" type="presParOf" srcId="{D638E391-A03E-4BD1-A986-B95057BE29BA}" destId="{3D7BC53F-98BD-4128-90EE-2BE086DB1E6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672EF5A-85A9-4687-9846-43B87AF0C485}" type="doc">
      <dgm:prSet loTypeId="urn:microsoft.com/office/officeart/2005/8/layout/cycle1" loCatId="cycle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s-AR"/>
        </a:p>
      </dgm:t>
    </dgm:pt>
    <dgm:pt modelId="{19DD5CA9-EC96-48D9-8A9A-9270C5CF698B}">
      <dgm:prSet phldrT="[Text]"/>
      <dgm:spPr/>
      <dgm:t>
        <a:bodyPr/>
        <a:lstStyle/>
        <a:p>
          <a:r>
            <a:rPr lang="es-AR" dirty="0" smtClean="0">
              <a:solidFill>
                <a:schemeClr val="bg1"/>
              </a:solidFill>
            </a:rPr>
            <a:t>Plan</a:t>
          </a:r>
          <a:endParaRPr lang="es-AR" dirty="0">
            <a:solidFill>
              <a:schemeClr val="bg1"/>
            </a:solidFill>
          </a:endParaRPr>
        </a:p>
      </dgm:t>
    </dgm:pt>
    <dgm:pt modelId="{087A77E5-5BA8-4F9F-BD4B-39D25F8141F5}" type="parTrans" cxnId="{437E4054-9909-4BB8-95D0-0258851BA918}">
      <dgm:prSet/>
      <dgm:spPr/>
      <dgm:t>
        <a:bodyPr/>
        <a:lstStyle/>
        <a:p>
          <a:endParaRPr lang="es-AR"/>
        </a:p>
      </dgm:t>
    </dgm:pt>
    <dgm:pt modelId="{99013575-0444-4285-8675-FC24770F7619}" type="sibTrans" cxnId="{437E4054-9909-4BB8-95D0-0258851BA918}">
      <dgm:prSet/>
      <dgm:spPr/>
      <dgm:t>
        <a:bodyPr/>
        <a:lstStyle/>
        <a:p>
          <a:endParaRPr lang="es-AR"/>
        </a:p>
      </dgm:t>
    </dgm:pt>
    <dgm:pt modelId="{FA3FFF12-4305-4348-8DB2-8B49889A726A}">
      <dgm:prSet phldrT="[Text]"/>
      <dgm:spPr/>
      <dgm:t>
        <a:bodyPr/>
        <a:lstStyle/>
        <a:p>
          <a:r>
            <a:rPr lang="es-AR" dirty="0" smtClean="0">
              <a:solidFill>
                <a:schemeClr val="bg1"/>
              </a:solidFill>
            </a:rPr>
            <a:t>Do</a:t>
          </a:r>
          <a:endParaRPr lang="es-AR" dirty="0">
            <a:solidFill>
              <a:schemeClr val="bg1"/>
            </a:solidFill>
          </a:endParaRPr>
        </a:p>
      </dgm:t>
    </dgm:pt>
    <dgm:pt modelId="{03226F14-036B-4503-BCF3-1B83B89F6857}" type="parTrans" cxnId="{9CBDA619-DCC9-43AA-89B3-B02710CB2975}">
      <dgm:prSet/>
      <dgm:spPr/>
      <dgm:t>
        <a:bodyPr/>
        <a:lstStyle/>
        <a:p>
          <a:endParaRPr lang="es-AR"/>
        </a:p>
      </dgm:t>
    </dgm:pt>
    <dgm:pt modelId="{A03CB0B5-02D0-406E-AEFB-ECA1159912DA}" type="sibTrans" cxnId="{9CBDA619-DCC9-43AA-89B3-B02710CB2975}">
      <dgm:prSet/>
      <dgm:spPr/>
      <dgm:t>
        <a:bodyPr/>
        <a:lstStyle/>
        <a:p>
          <a:endParaRPr lang="es-AR"/>
        </a:p>
      </dgm:t>
    </dgm:pt>
    <dgm:pt modelId="{3968743E-CDF4-481F-8611-DD7D71DB4931}">
      <dgm:prSet phldrT="[Text]"/>
      <dgm:spPr/>
      <dgm:t>
        <a:bodyPr/>
        <a:lstStyle/>
        <a:p>
          <a:r>
            <a:rPr lang="es-AR" dirty="0" err="1" smtClean="0">
              <a:solidFill>
                <a:schemeClr val="bg1"/>
              </a:solidFill>
            </a:rPr>
            <a:t>Check</a:t>
          </a:r>
          <a:endParaRPr lang="es-AR" dirty="0">
            <a:solidFill>
              <a:schemeClr val="bg1"/>
            </a:solidFill>
          </a:endParaRPr>
        </a:p>
      </dgm:t>
    </dgm:pt>
    <dgm:pt modelId="{E4245FAD-81F0-4F33-BAB1-A8501446A71D}" type="parTrans" cxnId="{4C2090AA-47B4-4AE3-BE22-D326267ECB77}">
      <dgm:prSet/>
      <dgm:spPr/>
      <dgm:t>
        <a:bodyPr/>
        <a:lstStyle/>
        <a:p>
          <a:endParaRPr lang="es-AR"/>
        </a:p>
      </dgm:t>
    </dgm:pt>
    <dgm:pt modelId="{7A6BF6AC-DDE6-4B44-B2C3-09FF07427E44}" type="sibTrans" cxnId="{4C2090AA-47B4-4AE3-BE22-D326267ECB77}">
      <dgm:prSet/>
      <dgm:spPr/>
      <dgm:t>
        <a:bodyPr/>
        <a:lstStyle/>
        <a:p>
          <a:endParaRPr lang="es-AR"/>
        </a:p>
      </dgm:t>
    </dgm:pt>
    <dgm:pt modelId="{D94E8D2A-1E22-4D40-BE4C-047A1311078B}">
      <dgm:prSet phldrT="[Text]"/>
      <dgm:spPr/>
      <dgm:t>
        <a:bodyPr/>
        <a:lstStyle/>
        <a:p>
          <a:r>
            <a:rPr lang="es-AR" dirty="0" err="1" smtClean="0">
              <a:solidFill>
                <a:schemeClr val="bg1"/>
              </a:solidFill>
            </a:rPr>
            <a:t>Act</a:t>
          </a:r>
          <a:endParaRPr lang="es-AR" dirty="0">
            <a:solidFill>
              <a:schemeClr val="bg1"/>
            </a:solidFill>
          </a:endParaRPr>
        </a:p>
      </dgm:t>
    </dgm:pt>
    <dgm:pt modelId="{0B7A5626-4BA5-4DE9-B61B-8B3137F85098}" type="parTrans" cxnId="{ACE69BFC-B68D-4F22-ACB9-F80D5024D543}">
      <dgm:prSet/>
      <dgm:spPr/>
      <dgm:t>
        <a:bodyPr/>
        <a:lstStyle/>
        <a:p>
          <a:endParaRPr lang="es-AR"/>
        </a:p>
      </dgm:t>
    </dgm:pt>
    <dgm:pt modelId="{6A0F8C88-183C-4368-BE69-12B245BFDCD7}" type="sibTrans" cxnId="{ACE69BFC-B68D-4F22-ACB9-F80D5024D543}">
      <dgm:prSet/>
      <dgm:spPr/>
      <dgm:t>
        <a:bodyPr/>
        <a:lstStyle/>
        <a:p>
          <a:endParaRPr lang="es-AR"/>
        </a:p>
      </dgm:t>
    </dgm:pt>
    <dgm:pt modelId="{C0C0337E-7FD5-4626-80C2-A19139273880}" type="pres">
      <dgm:prSet presAssocID="{2672EF5A-85A9-4687-9846-43B87AF0C48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85BF7790-4B8A-4B8A-800F-49A5D240E623}" type="pres">
      <dgm:prSet presAssocID="{19DD5CA9-EC96-48D9-8A9A-9270C5CF698B}" presName="dummy" presStyleCnt="0"/>
      <dgm:spPr/>
    </dgm:pt>
    <dgm:pt modelId="{EF2E6E63-60DD-4C35-AF4E-EDB2FAE1BC6A}" type="pres">
      <dgm:prSet presAssocID="{19DD5CA9-EC96-48D9-8A9A-9270C5CF698B}" presName="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0C35CB1-027C-4288-925B-C0514A4B239E}" type="pres">
      <dgm:prSet presAssocID="{99013575-0444-4285-8675-FC24770F7619}" presName="sibTrans" presStyleLbl="node1" presStyleIdx="0" presStyleCnt="4"/>
      <dgm:spPr/>
      <dgm:t>
        <a:bodyPr/>
        <a:lstStyle/>
        <a:p>
          <a:endParaRPr lang="es-AR"/>
        </a:p>
      </dgm:t>
    </dgm:pt>
    <dgm:pt modelId="{CFB3CD51-5643-48F1-A1CE-DB5EE9CF7BAF}" type="pres">
      <dgm:prSet presAssocID="{FA3FFF12-4305-4348-8DB2-8B49889A726A}" presName="dummy" presStyleCnt="0"/>
      <dgm:spPr/>
    </dgm:pt>
    <dgm:pt modelId="{92785826-4C60-47B0-8353-C7B9F9E547DC}" type="pres">
      <dgm:prSet presAssocID="{FA3FFF12-4305-4348-8DB2-8B49889A726A}" presName="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9534178-8E4C-4140-9BD4-78BA959E0C79}" type="pres">
      <dgm:prSet presAssocID="{A03CB0B5-02D0-406E-AEFB-ECA1159912DA}" presName="sibTrans" presStyleLbl="node1" presStyleIdx="1" presStyleCnt="4"/>
      <dgm:spPr/>
      <dgm:t>
        <a:bodyPr/>
        <a:lstStyle/>
        <a:p>
          <a:endParaRPr lang="es-AR"/>
        </a:p>
      </dgm:t>
    </dgm:pt>
    <dgm:pt modelId="{6D2C09B1-8367-4AF3-BDF6-7393A08FFECF}" type="pres">
      <dgm:prSet presAssocID="{3968743E-CDF4-481F-8611-DD7D71DB4931}" presName="dummy" presStyleCnt="0"/>
      <dgm:spPr/>
    </dgm:pt>
    <dgm:pt modelId="{8BC7578E-C9DE-4BBE-8933-D20D49A3F843}" type="pres">
      <dgm:prSet presAssocID="{3968743E-CDF4-481F-8611-DD7D71DB4931}" presName="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6A86ADEC-A2A2-4D9E-A49F-2566CB10667D}" type="pres">
      <dgm:prSet presAssocID="{7A6BF6AC-DDE6-4B44-B2C3-09FF07427E44}" presName="sibTrans" presStyleLbl="node1" presStyleIdx="2" presStyleCnt="4"/>
      <dgm:spPr/>
      <dgm:t>
        <a:bodyPr/>
        <a:lstStyle/>
        <a:p>
          <a:endParaRPr lang="es-AR"/>
        </a:p>
      </dgm:t>
    </dgm:pt>
    <dgm:pt modelId="{3F4DED01-D7FD-4959-8A81-0A498960B66F}" type="pres">
      <dgm:prSet presAssocID="{D94E8D2A-1E22-4D40-BE4C-047A1311078B}" presName="dummy" presStyleCnt="0"/>
      <dgm:spPr/>
    </dgm:pt>
    <dgm:pt modelId="{8E6638FD-0954-4EB7-B491-912D8299B135}" type="pres">
      <dgm:prSet presAssocID="{D94E8D2A-1E22-4D40-BE4C-047A1311078B}" presName="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36EB54CF-9ADB-423D-A9C1-138974D66E27}" type="pres">
      <dgm:prSet presAssocID="{6A0F8C88-183C-4368-BE69-12B245BFDCD7}" presName="sibTrans" presStyleLbl="node1" presStyleIdx="3" presStyleCnt="4"/>
      <dgm:spPr/>
      <dgm:t>
        <a:bodyPr/>
        <a:lstStyle/>
        <a:p>
          <a:endParaRPr lang="es-AR"/>
        </a:p>
      </dgm:t>
    </dgm:pt>
  </dgm:ptLst>
  <dgm:cxnLst>
    <dgm:cxn modelId="{B94B1C4D-4C81-4571-A573-B013FEE97F16}" type="presOf" srcId="{99013575-0444-4285-8675-FC24770F7619}" destId="{80C35CB1-027C-4288-925B-C0514A4B239E}" srcOrd="0" destOrd="0" presId="urn:microsoft.com/office/officeart/2005/8/layout/cycle1"/>
    <dgm:cxn modelId="{ACE69BFC-B68D-4F22-ACB9-F80D5024D543}" srcId="{2672EF5A-85A9-4687-9846-43B87AF0C485}" destId="{D94E8D2A-1E22-4D40-BE4C-047A1311078B}" srcOrd="3" destOrd="0" parTransId="{0B7A5626-4BA5-4DE9-B61B-8B3137F85098}" sibTransId="{6A0F8C88-183C-4368-BE69-12B245BFDCD7}"/>
    <dgm:cxn modelId="{4C2090AA-47B4-4AE3-BE22-D326267ECB77}" srcId="{2672EF5A-85A9-4687-9846-43B87AF0C485}" destId="{3968743E-CDF4-481F-8611-DD7D71DB4931}" srcOrd="2" destOrd="0" parTransId="{E4245FAD-81F0-4F33-BAB1-A8501446A71D}" sibTransId="{7A6BF6AC-DDE6-4B44-B2C3-09FF07427E44}"/>
    <dgm:cxn modelId="{437E4054-9909-4BB8-95D0-0258851BA918}" srcId="{2672EF5A-85A9-4687-9846-43B87AF0C485}" destId="{19DD5CA9-EC96-48D9-8A9A-9270C5CF698B}" srcOrd="0" destOrd="0" parTransId="{087A77E5-5BA8-4F9F-BD4B-39D25F8141F5}" sibTransId="{99013575-0444-4285-8675-FC24770F7619}"/>
    <dgm:cxn modelId="{CEE7700D-42B6-4B34-9B84-A509CE951450}" type="presOf" srcId="{19DD5CA9-EC96-48D9-8A9A-9270C5CF698B}" destId="{EF2E6E63-60DD-4C35-AF4E-EDB2FAE1BC6A}" srcOrd="0" destOrd="0" presId="urn:microsoft.com/office/officeart/2005/8/layout/cycle1"/>
    <dgm:cxn modelId="{F94C6C49-92E1-4F34-A2B1-0A0D0CF28AF6}" type="presOf" srcId="{6A0F8C88-183C-4368-BE69-12B245BFDCD7}" destId="{36EB54CF-9ADB-423D-A9C1-138974D66E27}" srcOrd="0" destOrd="0" presId="urn:microsoft.com/office/officeart/2005/8/layout/cycle1"/>
    <dgm:cxn modelId="{9CBDA619-DCC9-43AA-89B3-B02710CB2975}" srcId="{2672EF5A-85A9-4687-9846-43B87AF0C485}" destId="{FA3FFF12-4305-4348-8DB2-8B49889A726A}" srcOrd="1" destOrd="0" parTransId="{03226F14-036B-4503-BCF3-1B83B89F6857}" sibTransId="{A03CB0B5-02D0-406E-AEFB-ECA1159912DA}"/>
    <dgm:cxn modelId="{DDD126D6-5449-4D64-A36C-EDF3BB06D56C}" type="presOf" srcId="{3968743E-CDF4-481F-8611-DD7D71DB4931}" destId="{8BC7578E-C9DE-4BBE-8933-D20D49A3F843}" srcOrd="0" destOrd="0" presId="urn:microsoft.com/office/officeart/2005/8/layout/cycle1"/>
    <dgm:cxn modelId="{D803AFF2-B3B3-4976-8CEB-0753FE049069}" type="presOf" srcId="{D94E8D2A-1E22-4D40-BE4C-047A1311078B}" destId="{8E6638FD-0954-4EB7-B491-912D8299B135}" srcOrd="0" destOrd="0" presId="urn:microsoft.com/office/officeart/2005/8/layout/cycle1"/>
    <dgm:cxn modelId="{2FD7E608-72BB-4BD5-AE0A-CF06E9DEC945}" type="presOf" srcId="{A03CB0B5-02D0-406E-AEFB-ECA1159912DA}" destId="{E9534178-8E4C-4140-9BD4-78BA959E0C79}" srcOrd="0" destOrd="0" presId="urn:microsoft.com/office/officeart/2005/8/layout/cycle1"/>
    <dgm:cxn modelId="{7D3B6F1D-89C2-4BA2-838E-FF9A0DE3A5A0}" type="presOf" srcId="{7A6BF6AC-DDE6-4B44-B2C3-09FF07427E44}" destId="{6A86ADEC-A2A2-4D9E-A49F-2566CB10667D}" srcOrd="0" destOrd="0" presId="urn:microsoft.com/office/officeart/2005/8/layout/cycle1"/>
    <dgm:cxn modelId="{1911CDEA-58E3-4A59-8345-1A9254E1673F}" type="presOf" srcId="{FA3FFF12-4305-4348-8DB2-8B49889A726A}" destId="{92785826-4C60-47B0-8353-C7B9F9E547DC}" srcOrd="0" destOrd="0" presId="urn:microsoft.com/office/officeart/2005/8/layout/cycle1"/>
    <dgm:cxn modelId="{C5D55D83-BA99-4B5D-A6D8-274DA6BDAFEC}" type="presOf" srcId="{2672EF5A-85A9-4687-9846-43B87AF0C485}" destId="{C0C0337E-7FD5-4626-80C2-A19139273880}" srcOrd="0" destOrd="0" presId="urn:microsoft.com/office/officeart/2005/8/layout/cycle1"/>
    <dgm:cxn modelId="{126810F9-10AF-45EF-96A7-D44B6F6567E6}" type="presParOf" srcId="{C0C0337E-7FD5-4626-80C2-A19139273880}" destId="{85BF7790-4B8A-4B8A-800F-49A5D240E623}" srcOrd="0" destOrd="0" presId="urn:microsoft.com/office/officeart/2005/8/layout/cycle1"/>
    <dgm:cxn modelId="{E8D4BFBA-035B-4EEF-97D2-8DE4634E8284}" type="presParOf" srcId="{C0C0337E-7FD5-4626-80C2-A19139273880}" destId="{EF2E6E63-60DD-4C35-AF4E-EDB2FAE1BC6A}" srcOrd="1" destOrd="0" presId="urn:microsoft.com/office/officeart/2005/8/layout/cycle1"/>
    <dgm:cxn modelId="{8E122A82-6246-42B0-8C78-34E418889AE4}" type="presParOf" srcId="{C0C0337E-7FD5-4626-80C2-A19139273880}" destId="{80C35CB1-027C-4288-925B-C0514A4B239E}" srcOrd="2" destOrd="0" presId="urn:microsoft.com/office/officeart/2005/8/layout/cycle1"/>
    <dgm:cxn modelId="{23987FF6-BAD3-48ED-8B99-02DE2D535E16}" type="presParOf" srcId="{C0C0337E-7FD5-4626-80C2-A19139273880}" destId="{CFB3CD51-5643-48F1-A1CE-DB5EE9CF7BAF}" srcOrd="3" destOrd="0" presId="urn:microsoft.com/office/officeart/2005/8/layout/cycle1"/>
    <dgm:cxn modelId="{5B7BB553-94C1-41D8-A3F3-9502F99C5853}" type="presParOf" srcId="{C0C0337E-7FD5-4626-80C2-A19139273880}" destId="{92785826-4C60-47B0-8353-C7B9F9E547DC}" srcOrd="4" destOrd="0" presId="urn:microsoft.com/office/officeart/2005/8/layout/cycle1"/>
    <dgm:cxn modelId="{9411CE1D-4506-4E67-8C94-D5583624D690}" type="presParOf" srcId="{C0C0337E-7FD5-4626-80C2-A19139273880}" destId="{E9534178-8E4C-4140-9BD4-78BA959E0C79}" srcOrd="5" destOrd="0" presId="urn:microsoft.com/office/officeart/2005/8/layout/cycle1"/>
    <dgm:cxn modelId="{0537BF37-5A73-4A07-BDC9-E79AFA07C569}" type="presParOf" srcId="{C0C0337E-7FD5-4626-80C2-A19139273880}" destId="{6D2C09B1-8367-4AF3-BDF6-7393A08FFECF}" srcOrd="6" destOrd="0" presId="urn:microsoft.com/office/officeart/2005/8/layout/cycle1"/>
    <dgm:cxn modelId="{56D6D7A5-6303-4EC4-AAD5-68D0202B0D16}" type="presParOf" srcId="{C0C0337E-7FD5-4626-80C2-A19139273880}" destId="{8BC7578E-C9DE-4BBE-8933-D20D49A3F843}" srcOrd="7" destOrd="0" presId="urn:microsoft.com/office/officeart/2005/8/layout/cycle1"/>
    <dgm:cxn modelId="{43FD1EE1-41D0-4201-BA2E-967B6DE9BCAC}" type="presParOf" srcId="{C0C0337E-7FD5-4626-80C2-A19139273880}" destId="{6A86ADEC-A2A2-4D9E-A49F-2566CB10667D}" srcOrd="8" destOrd="0" presId="urn:microsoft.com/office/officeart/2005/8/layout/cycle1"/>
    <dgm:cxn modelId="{30918F9F-17A3-49B1-9ACB-AC11B4042B4E}" type="presParOf" srcId="{C0C0337E-7FD5-4626-80C2-A19139273880}" destId="{3F4DED01-D7FD-4959-8A81-0A498960B66F}" srcOrd="9" destOrd="0" presId="urn:microsoft.com/office/officeart/2005/8/layout/cycle1"/>
    <dgm:cxn modelId="{4D78F0B4-4D72-4E53-8E28-D7AB977D6FBB}" type="presParOf" srcId="{C0C0337E-7FD5-4626-80C2-A19139273880}" destId="{8E6638FD-0954-4EB7-B491-912D8299B135}" srcOrd="10" destOrd="0" presId="urn:microsoft.com/office/officeart/2005/8/layout/cycle1"/>
    <dgm:cxn modelId="{97C40A06-06A5-4EBA-BE5F-7AC0E9E9E175}" type="presParOf" srcId="{C0C0337E-7FD5-4626-80C2-A19139273880}" destId="{36EB54CF-9ADB-423D-A9C1-138974D66E27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E277237-EA9D-4C20-BC26-9A539140869C}" type="doc">
      <dgm:prSet loTypeId="urn:microsoft.com/office/officeart/2005/8/layout/hList6" loCatId="list" qsTypeId="urn:microsoft.com/office/officeart/2005/8/quickstyle/simple5" qsCatId="simple" csTypeId="urn:microsoft.com/office/officeart/2005/8/colors/accent3_5" csCatId="accent3" phldr="1"/>
      <dgm:spPr/>
      <dgm:t>
        <a:bodyPr/>
        <a:lstStyle/>
        <a:p>
          <a:endParaRPr lang="es-AR"/>
        </a:p>
      </dgm:t>
    </dgm:pt>
    <dgm:pt modelId="{B5AF72B4-5F36-494E-83FF-26DB0FE41DC9}">
      <dgm:prSet phldrT="[Text]"/>
      <dgm:spPr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5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s-AR" dirty="0" smtClean="0"/>
            <a:t>#</a:t>
          </a:r>
          <a:r>
            <a:rPr lang="es-AR" dirty="0" err="1" smtClean="0"/>
            <a:t>CambiarLaCultura</a:t>
          </a:r>
          <a:endParaRPr lang="es-AR" dirty="0"/>
        </a:p>
      </dgm:t>
    </dgm:pt>
    <dgm:pt modelId="{5DABE031-E19A-4968-A455-89B59383FF51}" type="parTrans" cxnId="{55D485AA-D20A-45B6-9460-29B4FEEC7291}">
      <dgm:prSet/>
      <dgm:spPr/>
      <dgm:t>
        <a:bodyPr/>
        <a:lstStyle/>
        <a:p>
          <a:endParaRPr lang="es-AR"/>
        </a:p>
      </dgm:t>
    </dgm:pt>
    <dgm:pt modelId="{3B12CF4B-A0E1-48CB-A8EE-2ED0131895AF}" type="sibTrans" cxnId="{55D485AA-D20A-45B6-9460-29B4FEEC7291}">
      <dgm:prSet/>
      <dgm:spPr/>
      <dgm:t>
        <a:bodyPr/>
        <a:lstStyle/>
        <a:p>
          <a:endParaRPr lang="es-AR"/>
        </a:p>
      </dgm:t>
    </dgm:pt>
    <dgm:pt modelId="{07B7A53D-AD2F-43BC-BE7E-13794D5A71BB}">
      <dgm:prSet phldrT="[Text]"/>
      <dgm:spPr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5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s-AR" dirty="0" smtClean="0"/>
            <a:t>Planificar.</a:t>
          </a:r>
          <a:endParaRPr lang="es-AR" dirty="0"/>
        </a:p>
      </dgm:t>
    </dgm:pt>
    <dgm:pt modelId="{4DB53E56-2D71-408F-A671-1CA2A15CD1AD}" type="parTrans" cxnId="{6426D266-AA6A-4DF7-95A2-0C774D103B4D}">
      <dgm:prSet/>
      <dgm:spPr/>
      <dgm:t>
        <a:bodyPr/>
        <a:lstStyle/>
        <a:p>
          <a:endParaRPr lang="es-AR"/>
        </a:p>
      </dgm:t>
    </dgm:pt>
    <dgm:pt modelId="{26CBF0B0-E369-4C27-AACD-0378631F4AA5}" type="sibTrans" cxnId="{6426D266-AA6A-4DF7-95A2-0C774D103B4D}">
      <dgm:prSet/>
      <dgm:spPr/>
      <dgm:t>
        <a:bodyPr/>
        <a:lstStyle/>
        <a:p>
          <a:endParaRPr lang="es-AR"/>
        </a:p>
      </dgm:t>
    </dgm:pt>
    <dgm:pt modelId="{A014D1FA-3BD1-4EFE-9E6B-DC3461AAB993}">
      <dgm:prSet phldrT="[Text]"/>
      <dgm:spPr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5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s-AR" dirty="0" smtClean="0"/>
            <a:t>Compartir conocimiento.</a:t>
          </a:r>
          <a:endParaRPr lang="es-AR" dirty="0"/>
        </a:p>
      </dgm:t>
    </dgm:pt>
    <dgm:pt modelId="{5BF23DFF-7CAD-4C4C-9908-17D7D23F6AA4}" type="parTrans" cxnId="{E98A55B2-C99B-439D-B546-E0F9B5DC7800}">
      <dgm:prSet/>
      <dgm:spPr/>
      <dgm:t>
        <a:bodyPr/>
        <a:lstStyle/>
        <a:p>
          <a:endParaRPr lang="es-AR"/>
        </a:p>
      </dgm:t>
    </dgm:pt>
    <dgm:pt modelId="{86902167-7FA5-4917-AC48-65116732B3DB}" type="sibTrans" cxnId="{E98A55B2-C99B-439D-B546-E0F9B5DC7800}">
      <dgm:prSet/>
      <dgm:spPr/>
      <dgm:t>
        <a:bodyPr/>
        <a:lstStyle/>
        <a:p>
          <a:endParaRPr lang="es-AR"/>
        </a:p>
      </dgm:t>
    </dgm:pt>
    <dgm:pt modelId="{64783CF4-E2F5-4D3E-A9AD-7B42BCC735C4}">
      <dgm:prSet phldrT="[Text]"/>
      <dgm:spPr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5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s-AR" dirty="0" smtClean="0"/>
            <a:t>Promover la formación.</a:t>
          </a:r>
          <a:endParaRPr lang="es-AR" dirty="0"/>
        </a:p>
      </dgm:t>
    </dgm:pt>
    <dgm:pt modelId="{19B06810-E9CB-4677-86BD-5A61AE04ABFE}" type="parTrans" cxnId="{D1AF44EB-0377-4F72-9A49-6B6BA13FB2DC}">
      <dgm:prSet/>
      <dgm:spPr/>
      <dgm:t>
        <a:bodyPr/>
        <a:lstStyle/>
        <a:p>
          <a:endParaRPr lang="es-AR"/>
        </a:p>
      </dgm:t>
    </dgm:pt>
    <dgm:pt modelId="{C3900629-9234-4F26-860B-378DE5AB31D8}" type="sibTrans" cxnId="{D1AF44EB-0377-4F72-9A49-6B6BA13FB2DC}">
      <dgm:prSet/>
      <dgm:spPr/>
      <dgm:t>
        <a:bodyPr/>
        <a:lstStyle/>
        <a:p>
          <a:endParaRPr lang="es-AR"/>
        </a:p>
      </dgm:t>
    </dgm:pt>
    <dgm:pt modelId="{6575238D-FC93-4E30-A79D-2DD251E7982C}">
      <dgm:prSet phldrT="[Text]"/>
      <dgm:spPr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5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s-AR" dirty="0" smtClean="0"/>
            <a:t>Reconocimiento.</a:t>
          </a:r>
          <a:endParaRPr lang="es-AR" dirty="0"/>
        </a:p>
      </dgm:t>
    </dgm:pt>
    <dgm:pt modelId="{BF06EC6F-BFE1-4FF3-A06D-2AA5D9A3170C}" type="parTrans" cxnId="{7FB9C0DE-4612-4D63-A873-D0E722B00E9A}">
      <dgm:prSet/>
      <dgm:spPr/>
      <dgm:t>
        <a:bodyPr/>
        <a:lstStyle/>
        <a:p>
          <a:endParaRPr lang="es-AR"/>
        </a:p>
      </dgm:t>
    </dgm:pt>
    <dgm:pt modelId="{220283F4-1168-45B5-9311-2666FDB48172}" type="sibTrans" cxnId="{7FB9C0DE-4612-4D63-A873-D0E722B00E9A}">
      <dgm:prSet/>
      <dgm:spPr/>
      <dgm:t>
        <a:bodyPr/>
        <a:lstStyle/>
        <a:p>
          <a:endParaRPr lang="es-AR"/>
        </a:p>
      </dgm:t>
    </dgm:pt>
    <dgm:pt modelId="{C35DD944-02AD-4B01-A3DA-D39505EEE7A8}">
      <dgm:prSet phldrT="[Text]"/>
      <dgm:spPr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5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s-AR" dirty="0" smtClean="0"/>
            <a:t>Trabajo en equipo.</a:t>
          </a:r>
          <a:endParaRPr lang="es-AR" dirty="0"/>
        </a:p>
      </dgm:t>
    </dgm:pt>
    <dgm:pt modelId="{332F5FA7-DF9B-44DC-9A9F-5A264467861C}" type="parTrans" cxnId="{64F7AC78-43AC-454D-BB7E-D4AF83CD065F}">
      <dgm:prSet/>
      <dgm:spPr/>
      <dgm:t>
        <a:bodyPr/>
        <a:lstStyle/>
        <a:p>
          <a:endParaRPr lang="es-AR"/>
        </a:p>
      </dgm:t>
    </dgm:pt>
    <dgm:pt modelId="{058D0FC4-EF1E-44E0-B290-102C39C323F1}" type="sibTrans" cxnId="{64F7AC78-43AC-454D-BB7E-D4AF83CD065F}">
      <dgm:prSet/>
      <dgm:spPr/>
      <dgm:t>
        <a:bodyPr/>
        <a:lstStyle/>
        <a:p>
          <a:endParaRPr lang="es-AR"/>
        </a:p>
      </dgm:t>
    </dgm:pt>
    <dgm:pt modelId="{B8FD85BB-2815-4BA3-93F8-67B12113FF1A}">
      <dgm:prSet phldrT="[Text]"/>
      <dgm:spPr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5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s-AR" dirty="0" smtClean="0"/>
            <a:t>Dar el ejemplo.</a:t>
          </a:r>
          <a:endParaRPr lang="es-AR" dirty="0"/>
        </a:p>
      </dgm:t>
    </dgm:pt>
    <dgm:pt modelId="{60C09533-493A-4E5B-94C6-93F5A6492BF0}" type="parTrans" cxnId="{B18901D9-2AC4-45DA-ACB1-4DAE2F130A67}">
      <dgm:prSet/>
      <dgm:spPr/>
      <dgm:t>
        <a:bodyPr/>
        <a:lstStyle/>
        <a:p>
          <a:endParaRPr lang="es-AR"/>
        </a:p>
      </dgm:t>
    </dgm:pt>
    <dgm:pt modelId="{95B45D62-8E95-4031-BE8E-2E3F8B43DCD6}" type="sibTrans" cxnId="{B18901D9-2AC4-45DA-ACB1-4DAE2F130A67}">
      <dgm:prSet/>
      <dgm:spPr/>
      <dgm:t>
        <a:bodyPr/>
        <a:lstStyle/>
        <a:p>
          <a:endParaRPr lang="es-AR"/>
        </a:p>
      </dgm:t>
    </dgm:pt>
    <dgm:pt modelId="{EC3D57BE-DB65-4BE7-860D-E048236B2AFC}">
      <dgm:prSet phldrT="[Text]"/>
      <dgm:spPr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5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s-AR" dirty="0" smtClean="0"/>
            <a:t>Disciplina.</a:t>
          </a:r>
          <a:endParaRPr lang="es-AR" dirty="0"/>
        </a:p>
      </dgm:t>
    </dgm:pt>
    <dgm:pt modelId="{BC5A7991-6C9D-470C-BAF9-BF71B25BAD70}" type="parTrans" cxnId="{0C828E24-5F08-4135-89D9-F2EC8011F4E6}">
      <dgm:prSet/>
      <dgm:spPr/>
      <dgm:t>
        <a:bodyPr/>
        <a:lstStyle/>
        <a:p>
          <a:endParaRPr lang="es-AR"/>
        </a:p>
      </dgm:t>
    </dgm:pt>
    <dgm:pt modelId="{6A2314BE-5579-4920-9750-A9243536C7A2}" type="sibTrans" cxnId="{0C828E24-5F08-4135-89D9-F2EC8011F4E6}">
      <dgm:prSet/>
      <dgm:spPr/>
      <dgm:t>
        <a:bodyPr/>
        <a:lstStyle/>
        <a:p>
          <a:endParaRPr lang="es-AR"/>
        </a:p>
      </dgm:t>
    </dgm:pt>
    <dgm:pt modelId="{66DBED5D-3011-468F-AB2B-B8192D6ECA99}">
      <dgm:prSet phldrT="[Text]"/>
      <dgm:spPr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5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s-AR" dirty="0" smtClean="0"/>
            <a:t>Priorizar.</a:t>
          </a:r>
          <a:endParaRPr lang="es-AR" dirty="0"/>
        </a:p>
      </dgm:t>
    </dgm:pt>
    <dgm:pt modelId="{3702A8D9-75A8-4892-8B3F-BDDBBE98ADEB}" type="parTrans" cxnId="{AF393B0A-C06C-4AA5-B6E9-72BF2CFCB5D4}">
      <dgm:prSet/>
      <dgm:spPr/>
      <dgm:t>
        <a:bodyPr/>
        <a:lstStyle/>
        <a:p>
          <a:endParaRPr lang="es-AR"/>
        </a:p>
      </dgm:t>
    </dgm:pt>
    <dgm:pt modelId="{876AF021-9995-4EB3-9E1C-B77C90725670}" type="sibTrans" cxnId="{AF393B0A-C06C-4AA5-B6E9-72BF2CFCB5D4}">
      <dgm:prSet/>
      <dgm:spPr/>
      <dgm:t>
        <a:bodyPr/>
        <a:lstStyle/>
        <a:p>
          <a:endParaRPr lang="es-AR"/>
        </a:p>
      </dgm:t>
    </dgm:pt>
    <dgm:pt modelId="{2B64111E-0A85-4AC6-A9ED-A5F2D3F69B82}">
      <dgm:prSet phldrT="[Text]"/>
      <dgm:spPr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5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s-AR" dirty="0" smtClean="0"/>
            <a:t>Explicar, entender, escuchar.</a:t>
          </a:r>
          <a:endParaRPr lang="es-AR" dirty="0"/>
        </a:p>
      </dgm:t>
    </dgm:pt>
    <dgm:pt modelId="{D5C75A5A-863A-4597-A59C-6F8D35E56D94}" type="parTrans" cxnId="{C756D126-8F62-48BE-825D-3C15C29A55EE}">
      <dgm:prSet/>
      <dgm:spPr/>
      <dgm:t>
        <a:bodyPr/>
        <a:lstStyle/>
        <a:p>
          <a:endParaRPr lang="es-AR"/>
        </a:p>
      </dgm:t>
    </dgm:pt>
    <dgm:pt modelId="{2F30AEE6-F1FB-49A0-9989-FC2686938065}" type="sibTrans" cxnId="{C756D126-8F62-48BE-825D-3C15C29A55EE}">
      <dgm:prSet/>
      <dgm:spPr/>
      <dgm:t>
        <a:bodyPr/>
        <a:lstStyle/>
        <a:p>
          <a:endParaRPr lang="es-AR"/>
        </a:p>
      </dgm:t>
    </dgm:pt>
    <dgm:pt modelId="{DCC98476-1B5B-4178-A85B-898F971C4097}" type="pres">
      <dgm:prSet presAssocID="{AE277237-EA9D-4C20-BC26-9A539140869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6A345773-373D-44C6-8AD8-508BF1AFD5A0}" type="pres">
      <dgm:prSet presAssocID="{B5AF72B4-5F36-494E-83FF-26DB0FE41DC9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5348037F-3B60-4EA3-A4CB-3E99ACA85B08}" type="presOf" srcId="{B5AF72B4-5F36-494E-83FF-26DB0FE41DC9}" destId="{6A345773-373D-44C6-8AD8-508BF1AFD5A0}" srcOrd="0" destOrd="0" presId="urn:microsoft.com/office/officeart/2005/8/layout/hList6"/>
    <dgm:cxn modelId="{0C828E24-5F08-4135-89D9-F2EC8011F4E6}" srcId="{B5AF72B4-5F36-494E-83FF-26DB0FE41DC9}" destId="{EC3D57BE-DB65-4BE7-860D-E048236B2AFC}" srcOrd="6" destOrd="0" parTransId="{BC5A7991-6C9D-470C-BAF9-BF71B25BAD70}" sibTransId="{6A2314BE-5579-4920-9750-A9243536C7A2}"/>
    <dgm:cxn modelId="{8D175052-5579-4C67-9EC8-89CE2AFE236D}" type="presOf" srcId="{66DBED5D-3011-468F-AB2B-B8192D6ECA99}" destId="{6A345773-373D-44C6-8AD8-508BF1AFD5A0}" srcOrd="0" destOrd="2" presId="urn:microsoft.com/office/officeart/2005/8/layout/hList6"/>
    <dgm:cxn modelId="{C23527DC-7C00-48A8-A4B2-E23DDD6ACF9D}" type="presOf" srcId="{B8FD85BB-2815-4BA3-93F8-67B12113FF1A}" destId="{6A345773-373D-44C6-8AD8-508BF1AFD5A0}" srcOrd="0" destOrd="5" presId="urn:microsoft.com/office/officeart/2005/8/layout/hList6"/>
    <dgm:cxn modelId="{A0AD6C24-10F6-4FC3-B85E-FFA9171B30D1}" type="presOf" srcId="{2B64111E-0A85-4AC6-A9ED-A5F2D3F69B82}" destId="{6A345773-373D-44C6-8AD8-508BF1AFD5A0}" srcOrd="0" destOrd="9" presId="urn:microsoft.com/office/officeart/2005/8/layout/hList6"/>
    <dgm:cxn modelId="{C756D126-8F62-48BE-825D-3C15C29A55EE}" srcId="{B5AF72B4-5F36-494E-83FF-26DB0FE41DC9}" destId="{2B64111E-0A85-4AC6-A9ED-A5F2D3F69B82}" srcOrd="8" destOrd="0" parTransId="{D5C75A5A-863A-4597-A59C-6F8D35E56D94}" sibTransId="{2F30AEE6-F1FB-49A0-9989-FC2686938065}"/>
    <dgm:cxn modelId="{64F7AC78-43AC-454D-BB7E-D4AF83CD065F}" srcId="{B5AF72B4-5F36-494E-83FF-26DB0FE41DC9}" destId="{C35DD944-02AD-4B01-A3DA-D39505EEE7A8}" srcOrd="7" destOrd="0" parTransId="{332F5FA7-DF9B-44DC-9A9F-5A264467861C}" sibTransId="{058D0FC4-EF1E-44E0-B290-102C39C323F1}"/>
    <dgm:cxn modelId="{AF393B0A-C06C-4AA5-B6E9-72BF2CFCB5D4}" srcId="{B5AF72B4-5F36-494E-83FF-26DB0FE41DC9}" destId="{66DBED5D-3011-468F-AB2B-B8192D6ECA99}" srcOrd="1" destOrd="0" parTransId="{3702A8D9-75A8-4892-8B3F-BDDBBE98ADEB}" sibTransId="{876AF021-9995-4EB3-9E1C-B77C90725670}"/>
    <dgm:cxn modelId="{B9187E8D-7DC1-40F1-9B04-A47C8CA91480}" type="presOf" srcId="{07B7A53D-AD2F-43BC-BE7E-13794D5A71BB}" destId="{6A345773-373D-44C6-8AD8-508BF1AFD5A0}" srcOrd="0" destOrd="1" presId="urn:microsoft.com/office/officeart/2005/8/layout/hList6"/>
    <dgm:cxn modelId="{8B70DA27-73E3-4E31-932C-2EA7A9428D51}" type="presOf" srcId="{A014D1FA-3BD1-4EFE-9E6B-DC3461AAB993}" destId="{6A345773-373D-44C6-8AD8-508BF1AFD5A0}" srcOrd="0" destOrd="3" presId="urn:microsoft.com/office/officeart/2005/8/layout/hList6"/>
    <dgm:cxn modelId="{DBD206FE-E5B3-4615-818B-6BA885D1C4B6}" type="presOf" srcId="{C35DD944-02AD-4B01-A3DA-D39505EEE7A8}" destId="{6A345773-373D-44C6-8AD8-508BF1AFD5A0}" srcOrd="0" destOrd="8" presId="urn:microsoft.com/office/officeart/2005/8/layout/hList6"/>
    <dgm:cxn modelId="{6426D266-AA6A-4DF7-95A2-0C774D103B4D}" srcId="{B5AF72B4-5F36-494E-83FF-26DB0FE41DC9}" destId="{07B7A53D-AD2F-43BC-BE7E-13794D5A71BB}" srcOrd="0" destOrd="0" parTransId="{4DB53E56-2D71-408F-A671-1CA2A15CD1AD}" sibTransId="{26CBF0B0-E369-4C27-AACD-0378631F4AA5}"/>
    <dgm:cxn modelId="{9C219E7C-D997-4DDB-A942-1B0F6C6940A6}" type="presOf" srcId="{EC3D57BE-DB65-4BE7-860D-E048236B2AFC}" destId="{6A345773-373D-44C6-8AD8-508BF1AFD5A0}" srcOrd="0" destOrd="7" presId="urn:microsoft.com/office/officeart/2005/8/layout/hList6"/>
    <dgm:cxn modelId="{55D485AA-D20A-45B6-9460-29B4FEEC7291}" srcId="{AE277237-EA9D-4C20-BC26-9A539140869C}" destId="{B5AF72B4-5F36-494E-83FF-26DB0FE41DC9}" srcOrd="0" destOrd="0" parTransId="{5DABE031-E19A-4968-A455-89B59383FF51}" sibTransId="{3B12CF4B-A0E1-48CB-A8EE-2ED0131895AF}"/>
    <dgm:cxn modelId="{E98A55B2-C99B-439D-B546-E0F9B5DC7800}" srcId="{B5AF72B4-5F36-494E-83FF-26DB0FE41DC9}" destId="{A014D1FA-3BD1-4EFE-9E6B-DC3461AAB993}" srcOrd="2" destOrd="0" parTransId="{5BF23DFF-7CAD-4C4C-9908-17D7D23F6AA4}" sibTransId="{86902167-7FA5-4917-AC48-65116732B3DB}"/>
    <dgm:cxn modelId="{D1AF44EB-0377-4F72-9A49-6B6BA13FB2DC}" srcId="{B5AF72B4-5F36-494E-83FF-26DB0FE41DC9}" destId="{64783CF4-E2F5-4D3E-A9AD-7B42BCC735C4}" srcOrd="3" destOrd="0" parTransId="{19B06810-E9CB-4677-86BD-5A61AE04ABFE}" sibTransId="{C3900629-9234-4F26-860B-378DE5AB31D8}"/>
    <dgm:cxn modelId="{17A15D0F-D60F-4DD3-9CFA-B99CA7E5FC75}" type="presOf" srcId="{AE277237-EA9D-4C20-BC26-9A539140869C}" destId="{DCC98476-1B5B-4178-A85B-898F971C4097}" srcOrd="0" destOrd="0" presId="urn:microsoft.com/office/officeart/2005/8/layout/hList6"/>
    <dgm:cxn modelId="{BEAD7D78-11AE-4B4F-9891-ADAAFD734818}" type="presOf" srcId="{6575238D-FC93-4E30-A79D-2DD251E7982C}" destId="{6A345773-373D-44C6-8AD8-508BF1AFD5A0}" srcOrd="0" destOrd="6" presId="urn:microsoft.com/office/officeart/2005/8/layout/hList6"/>
    <dgm:cxn modelId="{1E4843CF-17BC-4BC7-A7D9-B5DD7A15DEFA}" type="presOf" srcId="{64783CF4-E2F5-4D3E-A9AD-7B42BCC735C4}" destId="{6A345773-373D-44C6-8AD8-508BF1AFD5A0}" srcOrd="0" destOrd="4" presId="urn:microsoft.com/office/officeart/2005/8/layout/hList6"/>
    <dgm:cxn modelId="{7FB9C0DE-4612-4D63-A873-D0E722B00E9A}" srcId="{B5AF72B4-5F36-494E-83FF-26DB0FE41DC9}" destId="{6575238D-FC93-4E30-A79D-2DD251E7982C}" srcOrd="5" destOrd="0" parTransId="{BF06EC6F-BFE1-4FF3-A06D-2AA5D9A3170C}" sibTransId="{220283F4-1168-45B5-9311-2666FDB48172}"/>
    <dgm:cxn modelId="{B18901D9-2AC4-45DA-ACB1-4DAE2F130A67}" srcId="{B5AF72B4-5F36-494E-83FF-26DB0FE41DC9}" destId="{B8FD85BB-2815-4BA3-93F8-67B12113FF1A}" srcOrd="4" destOrd="0" parTransId="{60C09533-493A-4E5B-94C6-93F5A6492BF0}" sibTransId="{95B45D62-8E95-4031-BE8E-2E3F8B43DCD6}"/>
    <dgm:cxn modelId="{E572CA80-1FC2-4786-809F-4FFAB54DC2F6}" type="presParOf" srcId="{DCC98476-1B5B-4178-A85B-898F971C4097}" destId="{6A345773-373D-44C6-8AD8-508BF1AFD5A0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57C6B-992B-4FE7-850C-CCD42D257F75}">
      <dsp:nvSpPr>
        <dsp:cNvPr id="0" name=""/>
        <dsp:cNvSpPr/>
      </dsp:nvSpPr>
      <dsp:spPr>
        <a:xfrm>
          <a:off x="0" y="1374334"/>
          <a:ext cx="1723569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45720" rIns="128016" bIns="4572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Framework</a:t>
          </a:r>
          <a:endParaRPr lang="es-AR" sz="1800" kern="1200" dirty="0"/>
        </a:p>
      </dsp:txBody>
      <dsp:txXfrm>
        <a:off x="0" y="1374334"/>
        <a:ext cx="1723569" cy="1287000"/>
      </dsp:txXfrm>
    </dsp:sp>
    <dsp:sp modelId="{A9955577-B7F6-4453-B20B-114827F859D9}">
      <dsp:nvSpPr>
        <dsp:cNvPr id="0" name=""/>
        <dsp:cNvSpPr/>
      </dsp:nvSpPr>
      <dsp:spPr>
        <a:xfrm>
          <a:off x="1723569" y="931927"/>
          <a:ext cx="344713" cy="2171812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17259A-93A2-43EA-80D3-7CDB20992935}">
      <dsp:nvSpPr>
        <dsp:cNvPr id="0" name=""/>
        <dsp:cNvSpPr/>
      </dsp:nvSpPr>
      <dsp:spPr>
        <a:xfrm>
          <a:off x="2206168" y="931927"/>
          <a:ext cx="4688108" cy="2171812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Requerimientos externos.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Políticas, Estándares y Procedimientos.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Roles y Responsabilidades.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Alcance.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Enfoque basado en riesgos.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Procesos.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Documentación Clave.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Métricas.</a:t>
          </a:r>
          <a:endParaRPr lang="es-AR" sz="1600" kern="1200" dirty="0"/>
        </a:p>
      </dsp:txBody>
      <dsp:txXfrm>
        <a:off x="2206168" y="931927"/>
        <a:ext cx="4688108" cy="217181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6FA6E3-65B6-4A17-9AA7-D4ABC77D1028}">
      <dsp:nvSpPr>
        <dsp:cNvPr id="0" name=""/>
        <dsp:cNvSpPr/>
      </dsp:nvSpPr>
      <dsp:spPr>
        <a:xfrm>
          <a:off x="29" y="34885"/>
          <a:ext cx="2848570" cy="113942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Inventario de Hardware</a:t>
          </a:r>
          <a:endParaRPr lang="es-AR" sz="1800" kern="1200" dirty="0"/>
        </a:p>
      </dsp:txBody>
      <dsp:txXfrm>
        <a:off x="29" y="34885"/>
        <a:ext cx="2848570" cy="1139428"/>
      </dsp:txXfrm>
    </dsp:sp>
    <dsp:sp modelId="{71871688-85CD-427E-9717-941EEC5DAA71}">
      <dsp:nvSpPr>
        <dsp:cNvPr id="0" name=""/>
        <dsp:cNvSpPr/>
      </dsp:nvSpPr>
      <dsp:spPr>
        <a:xfrm>
          <a:off x="29" y="1174314"/>
          <a:ext cx="2848570" cy="2854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Relevamiento de todos los activos.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Servicios asociados.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Relaciones y dependencias.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Datos técnicos básicos.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Dueño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Clasificación</a:t>
          </a:r>
          <a:endParaRPr lang="es-AR" sz="1600" kern="1200" dirty="0"/>
        </a:p>
      </dsp:txBody>
      <dsp:txXfrm>
        <a:off x="29" y="1174314"/>
        <a:ext cx="2848570" cy="2854800"/>
      </dsp:txXfrm>
    </dsp:sp>
    <dsp:sp modelId="{1C74DBC9-9C90-4222-879F-71E5CA8624E2}">
      <dsp:nvSpPr>
        <dsp:cNvPr id="0" name=""/>
        <dsp:cNvSpPr/>
      </dsp:nvSpPr>
      <dsp:spPr>
        <a:xfrm>
          <a:off x="3247399" y="34885"/>
          <a:ext cx="2848570" cy="113942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Inventario de Software</a:t>
          </a:r>
          <a:endParaRPr lang="es-AR" sz="1800" kern="1200" dirty="0"/>
        </a:p>
      </dsp:txBody>
      <dsp:txXfrm>
        <a:off x="3247399" y="34885"/>
        <a:ext cx="2848570" cy="1139428"/>
      </dsp:txXfrm>
    </dsp:sp>
    <dsp:sp modelId="{98C817DA-F60B-44E6-BB19-D70F8001442A}">
      <dsp:nvSpPr>
        <dsp:cNvPr id="0" name=""/>
        <dsp:cNvSpPr/>
      </dsp:nvSpPr>
      <dsp:spPr>
        <a:xfrm>
          <a:off x="3247399" y="1174314"/>
          <a:ext cx="2848570" cy="2854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Sistemas Operativos.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Componentes.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Versiones.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Herramientas.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Lista blanca.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Despliegue automático.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Construcción imágenes.</a:t>
          </a:r>
          <a:endParaRPr lang="es-AR" sz="1600" kern="1200" dirty="0"/>
        </a:p>
      </dsp:txBody>
      <dsp:txXfrm>
        <a:off x="3247399" y="1174314"/>
        <a:ext cx="2848570" cy="28548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C8C53-EB5C-4C80-B423-9483844F7F61}">
      <dsp:nvSpPr>
        <dsp:cNvPr id="0" name=""/>
        <dsp:cNvSpPr/>
      </dsp:nvSpPr>
      <dsp:spPr>
        <a:xfrm>
          <a:off x="0" y="0"/>
          <a:ext cx="1728192" cy="2073830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41148" rIns="53340" bIns="0" numCol="1" spcCol="1270" anchor="t" anchorCtr="0">
          <a:noAutofit/>
        </a:bodyPr>
        <a:lstStyle/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kern="1200" dirty="0" smtClean="0"/>
            <a:t>Referencias</a:t>
          </a:r>
          <a:endParaRPr lang="es-AR" sz="1200" kern="1200" dirty="0"/>
        </a:p>
      </dsp:txBody>
      <dsp:txXfrm rot="16200000">
        <a:off x="-677451" y="677451"/>
        <a:ext cx="1700540" cy="345638"/>
      </dsp:txXfrm>
    </dsp:sp>
    <dsp:sp modelId="{2D0D11DD-8B5E-4771-8A6D-F40091D4103D}">
      <dsp:nvSpPr>
        <dsp:cNvPr id="0" name=""/>
        <dsp:cNvSpPr/>
      </dsp:nvSpPr>
      <dsp:spPr>
        <a:xfrm>
          <a:off x="345638" y="0"/>
          <a:ext cx="1287503" cy="2073830"/>
        </a:xfrm>
        <a:prstGeom prst="rect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37719" rIns="0" bIns="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dirty="0" smtClean="0"/>
            <a:t>ISO 27005</a:t>
          </a:r>
          <a:endParaRPr lang="es-AR" sz="2400" kern="1200" dirty="0"/>
        </a:p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smtClean="0"/>
            <a:t>NIST SP800-100</a:t>
          </a:r>
          <a:endParaRPr lang="es-AR" sz="1050" kern="1200" dirty="0"/>
        </a:p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dirty="0" smtClean="0"/>
            <a:t>NIST SP800-37</a:t>
          </a:r>
          <a:endParaRPr lang="es-AR" sz="1050" kern="1200" dirty="0"/>
        </a:p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dirty="0" smtClean="0"/>
            <a:t>NIST SP800-82</a:t>
          </a:r>
        </a:p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dirty="0" smtClean="0"/>
            <a:t>CERT </a:t>
          </a:r>
          <a:r>
            <a:rPr lang="es-ES" sz="1050" kern="1200" dirty="0" err="1" smtClean="0"/>
            <a:t>Octave</a:t>
          </a:r>
          <a:endParaRPr lang="es-AR" sz="1050" kern="1200" dirty="0"/>
        </a:p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smtClean="0"/>
            <a:t>CCI</a:t>
          </a:r>
          <a:endParaRPr lang="es-AR" sz="1050" kern="1200" dirty="0"/>
        </a:p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050" kern="1200" dirty="0" smtClean="0"/>
            <a:t>FIPS 199/200</a:t>
          </a:r>
          <a:endParaRPr lang="es-AR" sz="1050" kern="1200" dirty="0"/>
        </a:p>
      </dsp:txBody>
      <dsp:txXfrm>
        <a:off x="345638" y="0"/>
        <a:ext cx="1287503" cy="207383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BEA9E-36EE-4907-8393-D30A6FE87F68}">
      <dsp:nvSpPr>
        <dsp:cNvPr id="0" name=""/>
        <dsp:cNvSpPr/>
      </dsp:nvSpPr>
      <dsp:spPr>
        <a:xfrm rot="16200000">
          <a:off x="1013023" y="-1013023"/>
          <a:ext cx="4064000" cy="6090046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Requerimientos</a:t>
          </a:r>
          <a:endParaRPr lang="es-AR" sz="18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err="1" smtClean="0"/>
            <a:t>Hardening</a:t>
          </a:r>
          <a:r>
            <a:rPr lang="es-AR" sz="1600" kern="1200" dirty="0" smtClean="0"/>
            <a:t>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Puertos (filtrado, deshabilitado).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Servicios.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Protocolos.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Administración segura.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Control de cambios.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Monitoreo de ciberseguridad.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Chequeo de cumplimiento.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600" kern="1200" dirty="0" smtClean="0"/>
            <a:t>Integridad de Archivos Críticos (FIM).</a:t>
          </a:r>
          <a:endParaRPr lang="es-AR" sz="1600" kern="1200" dirty="0"/>
        </a:p>
      </dsp:txBody>
      <dsp:txXfrm rot="5400000">
        <a:off x="0" y="812800"/>
        <a:ext cx="6090046" cy="24384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E35F8F-B1FC-4C2B-B779-C33C735FFF73}">
      <dsp:nvSpPr>
        <dsp:cNvPr id="0" name=""/>
        <dsp:cNvSpPr/>
      </dsp:nvSpPr>
      <dsp:spPr>
        <a:xfrm>
          <a:off x="0" y="1983565"/>
          <a:ext cx="2124236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45720" rIns="128016" bIns="4572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>
              <a:solidFill>
                <a:schemeClr val="bg1"/>
              </a:solidFill>
            </a:rPr>
            <a:t>Requerimientos</a:t>
          </a:r>
          <a:endParaRPr lang="es-AR" sz="1800" kern="1200" dirty="0">
            <a:solidFill>
              <a:schemeClr val="bg1"/>
            </a:solidFill>
          </a:endParaRPr>
        </a:p>
      </dsp:txBody>
      <dsp:txXfrm>
        <a:off x="0" y="1983565"/>
        <a:ext cx="2124236" cy="1287000"/>
      </dsp:txXfrm>
    </dsp:sp>
    <dsp:sp modelId="{F3F19F3D-C5C1-4945-B48B-08CE3F976977}">
      <dsp:nvSpPr>
        <dsp:cNvPr id="0" name=""/>
        <dsp:cNvSpPr/>
      </dsp:nvSpPr>
      <dsp:spPr>
        <a:xfrm>
          <a:off x="2124235" y="1661815"/>
          <a:ext cx="424847" cy="1930500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5443ED-A181-4817-AF7F-383CE88FF5B0}">
      <dsp:nvSpPr>
        <dsp:cNvPr id="0" name=""/>
        <dsp:cNvSpPr/>
      </dsp:nvSpPr>
      <dsp:spPr>
        <a:xfrm>
          <a:off x="2719022" y="1661815"/>
          <a:ext cx="5777921" cy="1930500"/>
        </a:xfrm>
        <a:prstGeom prst="rect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Enfoque basado en riesgos.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Ejecución de escaneos.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Verificación Resultados.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Planes de Acción.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Remediación (30 a 60 días).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Identificación </a:t>
          </a:r>
          <a:r>
            <a:rPr lang="es-AR" sz="1600" kern="1200" dirty="0" err="1" smtClean="0"/>
            <a:t>logs</a:t>
          </a:r>
          <a:r>
            <a:rPr lang="es-AR" sz="1600" kern="1200" dirty="0" smtClean="0"/>
            <a:t> y ajustes.</a:t>
          </a:r>
          <a:endParaRPr lang="es-A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Despliegue de parches.</a:t>
          </a:r>
          <a:endParaRPr lang="es-AR" sz="1600" kern="1200" dirty="0"/>
        </a:p>
      </dsp:txBody>
      <dsp:txXfrm>
        <a:off x="2719022" y="1661815"/>
        <a:ext cx="5777921" cy="19305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B20A5A-0C58-41B2-BB7C-D8A2C042D080}">
      <dsp:nvSpPr>
        <dsp:cNvPr id="0" name=""/>
        <dsp:cNvSpPr/>
      </dsp:nvSpPr>
      <dsp:spPr>
        <a:xfrm>
          <a:off x="0" y="77982"/>
          <a:ext cx="5098166" cy="509816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E50DEA-C3B7-4AD3-B2B7-7C08E29714D9}">
      <dsp:nvSpPr>
        <dsp:cNvPr id="0" name=""/>
        <dsp:cNvSpPr/>
      </dsp:nvSpPr>
      <dsp:spPr>
        <a:xfrm>
          <a:off x="2549083" y="77982"/>
          <a:ext cx="5947860" cy="50981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Administrar en forma segura.</a:t>
          </a:r>
          <a:endParaRPr lang="es-AR" sz="1800" kern="1200" dirty="0"/>
        </a:p>
      </dsp:txBody>
      <dsp:txXfrm>
        <a:off x="2549083" y="77982"/>
        <a:ext cx="2973930" cy="5098166"/>
      </dsp:txXfrm>
    </dsp:sp>
    <dsp:sp modelId="{F07A67E1-A7B4-4AF4-B354-7F6F48E3BA5F}">
      <dsp:nvSpPr>
        <dsp:cNvPr id="0" name=""/>
        <dsp:cNvSpPr/>
      </dsp:nvSpPr>
      <dsp:spPr>
        <a:xfrm>
          <a:off x="5523013" y="77982"/>
          <a:ext cx="2973930" cy="5098166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AR" sz="1600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Inventario de cuentas.</a:t>
          </a:r>
          <a:endParaRPr lang="es-AR" sz="1600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Necesidad de conocimiento, Mínimo privilegio.</a:t>
          </a:r>
          <a:endParaRPr lang="es-AR" sz="1600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Cuenta secundaria.</a:t>
          </a:r>
          <a:endParaRPr lang="es-AR" sz="1600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Red </a:t>
          </a:r>
          <a:r>
            <a:rPr lang="es-AR" sz="1600" kern="1200" dirty="0" err="1" smtClean="0"/>
            <a:t>management</a:t>
          </a:r>
          <a:r>
            <a:rPr lang="es-AR" sz="1600" kern="1200" dirty="0" smtClean="0"/>
            <a:t> (</a:t>
          </a:r>
          <a:r>
            <a:rPr lang="es-AR" sz="1600" kern="1200" dirty="0" err="1" smtClean="0"/>
            <a:t>pivot</a:t>
          </a:r>
          <a:r>
            <a:rPr lang="es-AR" sz="1600" kern="1200" dirty="0" smtClean="0"/>
            <a:t>).</a:t>
          </a:r>
          <a:endParaRPr lang="es-AR" sz="1600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Cambio claves por default.</a:t>
          </a:r>
          <a:endParaRPr lang="es-AR" sz="1600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Contraseñas robustas (14 o más).</a:t>
          </a:r>
          <a:endParaRPr lang="es-AR" sz="1600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Monitoreo grupos/roles críticos.</a:t>
          </a:r>
          <a:endParaRPr lang="es-AR" sz="1600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Monitoreo de uso y actividad maliciosa (SIEM).</a:t>
          </a:r>
          <a:endParaRPr lang="es-AR" sz="1600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Doble factor de autenticación (2FA).</a:t>
          </a:r>
          <a:endParaRPr lang="es-AR" sz="1600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/>
            <a:t>Protocolos seguros.</a:t>
          </a:r>
          <a:endParaRPr lang="es-AR" sz="1600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AR" sz="1600" kern="1200" dirty="0"/>
        </a:p>
      </dsp:txBody>
      <dsp:txXfrm>
        <a:off x="5523013" y="77982"/>
        <a:ext cx="2973930" cy="509816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22F0E8-868F-4196-8616-F2C2E191BDBE}">
      <dsp:nvSpPr>
        <dsp:cNvPr id="0" name=""/>
        <dsp:cNvSpPr/>
      </dsp:nvSpPr>
      <dsp:spPr>
        <a:xfrm rot="5400000">
          <a:off x="3512493" y="-929288"/>
          <a:ext cx="1856763" cy="4179646"/>
        </a:xfrm>
        <a:prstGeom prst="round2SameRect">
          <a:avLst/>
        </a:prstGeom>
        <a:solidFill>
          <a:srgbClr val="92D050"/>
        </a:solidFill>
        <a:ln w="9525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>
              <a:solidFill>
                <a:schemeClr val="tx1"/>
              </a:solidFill>
            </a:rPr>
            <a:t>Relojes sincronizados.</a:t>
          </a:r>
          <a:endParaRPr lang="es-AR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>
              <a:solidFill>
                <a:schemeClr val="tx1"/>
              </a:solidFill>
            </a:rPr>
            <a:t>Auditoría activa en todos los dispositivos.</a:t>
          </a:r>
          <a:endParaRPr lang="es-AR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>
              <a:solidFill>
                <a:schemeClr val="tx1"/>
              </a:solidFill>
            </a:rPr>
            <a:t>Log </a:t>
          </a:r>
          <a:r>
            <a:rPr lang="es-AR" sz="1600" kern="1200" dirty="0" err="1" smtClean="0">
              <a:solidFill>
                <a:schemeClr val="tx1"/>
              </a:solidFill>
            </a:rPr>
            <a:t>management</a:t>
          </a:r>
          <a:r>
            <a:rPr lang="es-AR" sz="1600" kern="1200" dirty="0" smtClean="0">
              <a:solidFill>
                <a:schemeClr val="tx1"/>
              </a:solidFill>
            </a:rPr>
            <a:t> (espacio en disco, rotación)</a:t>
          </a:r>
          <a:endParaRPr lang="es-AR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>
              <a:solidFill>
                <a:schemeClr val="tx1"/>
              </a:solidFill>
            </a:rPr>
            <a:t>Alertas y reportes.</a:t>
          </a:r>
          <a:endParaRPr lang="es-AR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>
              <a:solidFill>
                <a:schemeClr val="tx1"/>
              </a:solidFill>
            </a:rPr>
            <a:t>SIEM </a:t>
          </a:r>
          <a:r>
            <a:rPr lang="es-AR" sz="1600" kern="1200" dirty="0" err="1" smtClean="0">
              <a:solidFill>
                <a:schemeClr val="tx1"/>
              </a:solidFill>
            </a:rPr>
            <a:t>Tool</a:t>
          </a:r>
          <a:endParaRPr lang="es-AR" sz="1600" kern="1200" dirty="0">
            <a:solidFill>
              <a:schemeClr val="tx1"/>
            </a:solidFill>
          </a:endParaRPr>
        </a:p>
      </dsp:txBody>
      <dsp:txXfrm rot="-5400000">
        <a:off x="2351052" y="322793"/>
        <a:ext cx="4089006" cy="1675483"/>
      </dsp:txXfrm>
    </dsp:sp>
    <dsp:sp modelId="{1F9E0594-FD3D-46E0-A830-5A9B2B8C6975}">
      <dsp:nvSpPr>
        <dsp:cNvPr id="0" name=""/>
        <dsp:cNvSpPr/>
      </dsp:nvSpPr>
      <dsp:spPr>
        <a:xfrm>
          <a:off x="0" y="58"/>
          <a:ext cx="2351051" cy="2320954"/>
        </a:xfrm>
        <a:prstGeom prst="roundRect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Requerimientos</a:t>
          </a:r>
          <a:endParaRPr lang="es-AR" sz="1800" kern="1200" dirty="0"/>
        </a:p>
      </dsp:txBody>
      <dsp:txXfrm>
        <a:off x="113300" y="113358"/>
        <a:ext cx="2124451" cy="2094354"/>
      </dsp:txXfrm>
    </dsp:sp>
    <dsp:sp modelId="{3D7BC53F-98BD-4128-90EE-2BE086DB1E62}">
      <dsp:nvSpPr>
        <dsp:cNvPr id="0" name=""/>
        <dsp:cNvSpPr/>
      </dsp:nvSpPr>
      <dsp:spPr>
        <a:xfrm rot="5400000">
          <a:off x="3512493" y="1507713"/>
          <a:ext cx="1856763" cy="4179646"/>
        </a:xfrm>
        <a:prstGeom prst="round2SameRect">
          <a:avLst/>
        </a:prstGeom>
        <a:solidFill>
          <a:srgbClr val="92D050"/>
        </a:solidFill>
        <a:ln w="9525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kern="1200" dirty="0" smtClean="0">
              <a:solidFill>
                <a:schemeClr val="tx1"/>
              </a:solidFill>
            </a:rPr>
            <a:t>Gestión Interna / Externa / SOC </a:t>
          </a:r>
          <a:r>
            <a:rPr lang="es-AR" sz="1600" kern="1200" dirty="0" err="1" smtClean="0">
              <a:solidFill>
                <a:schemeClr val="tx1"/>
              </a:solidFill>
            </a:rPr>
            <a:t>Services</a:t>
          </a:r>
          <a:r>
            <a:rPr lang="es-AR" sz="1600" kern="1200" dirty="0" smtClean="0">
              <a:solidFill>
                <a:schemeClr val="tx1"/>
              </a:solidFill>
            </a:rPr>
            <a:t>.</a:t>
          </a:r>
          <a:endParaRPr lang="es-AR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600" kern="1200" dirty="0" smtClean="0">
              <a:solidFill>
                <a:schemeClr val="tx1"/>
              </a:solidFill>
            </a:rPr>
            <a:t>Documentación.</a:t>
          </a:r>
          <a:endParaRPr lang="es-AR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600" kern="1200" dirty="0" smtClean="0">
              <a:solidFill>
                <a:schemeClr val="tx1"/>
              </a:solidFill>
            </a:rPr>
            <a:t>Conocer el entorno.</a:t>
          </a:r>
          <a:endParaRPr lang="es-AR" sz="1600" kern="1200" dirty="0">
            <a:solidFill>
              <a:schemeClr val="tx1"/>
            </a:solidFill>
          </a:endParaRPr>
        </a:p>
      </dsp:txBody>
      <dsp:txXfrm rot="-5400000">
        <a:off x="2351052" y="2759794"/>
        <a:ext cx="4089006" cy="1675483"/>
      </dsp:txXfrm>
    </dsp:sp>
    <dsp:sp modelId="{3F8A0018-A701-4427-AB4D-0BBD18D6C72F}">
      <dsp:nvSpPr>
        <dsp:cNvPr id="0" name=""/>
        <dsp:cNvSpPr/>
      </dsp:nvSpPr>
      <dsp:spPr>
        <a:xfrm>
          <a:off x="0" y="2437059"/>
          <a:ext cx="2351051" cy="2320954"/>
        </a:xfrm>
        <a:prstGeom prst="roundRect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Estrategia</a:t>
          </a:r>
          <a:endParaRPr lang="es-AR" sz="1800" kern="1200" dirty="0"/>
        </a:p>
      </dsp:txBody>
      <dsp:txXfrm>
        <a:off x="113300" y="2550359"/>
        <a:ext cx="2124451" cy="20943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2E6E63-60DD-4C35-AF4E-EDB2FAE1BC6A}">
      <dsp:nvSpPr>
        <dsp:cNvPr id="0" name=""/>
        <dsp:cNvSpPr/>
      </dsp:nvSpPr>
      <dsp:spPr>
        <a:xfrm>
          <a:off x="2871945" y="66797"/>
          <a:ext cx="1077421" cy="1077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200" kern="1200" dirty="0" smtClean="0">
              <a:solidFill>
                <a:schemeClr val="bg1"/>
              </a:solidFill>
            </a:rPr>
            <a:t>Plan</a:t>
          </a:r>
          <a:endParaRPr lang="es-AR" sz="3200" kern="1200" dirty="0">
            <a:solidFill>
              <a:schemeClr val="bg1"/>
            </a:solidFill>
          </a:endParaRPr>
        </a:p>
      </dsp:txBody>
      <dsp:txXfrm>
        <a:off x="2871945" y="66797"/>
        <a:ext cx="1077421" cy="1077421"/>
      </dsp:txXfrm>
    </dsp:sp>
    <dsp:sp modelId="{80C35CB1-027C-4288-925B-C0514A4B239E}">
      <dsp:nvSpPr>
        <dsp:cNvPr id="0" name=""/>
        <dsp:cNvSpPr/>
      </dsp:nvSpPr>
      <dsp:spPr>
        <a:xfrm>
          <a:off x="975136" y="-915"/>
          <a:ext cx="3041943" cy="3041943"/>
        </a:xfrm>
        <a:prstGeom prst="circularArrow">
          <a:avLst>
            <a:gd name="adj1" fmla="val 6907"/>
            <a:gd name="adj2" fmla="val 465719"/>
            <a:gd name="adj3" fmla="val 547873"/>
            <a:gd name="adj4" fmla="val 20586409"/>
            <a:gd name="adj5" fmla="val 8058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785826-4C60-47B0-8353-C7B9F9E547DC}">
      <dsp:nvSpPr>
        <dsp:cNvPr id="0" name=""/>
        <dsp:cNvSpPr/>
      </dsp:nvSpPr>
      <dsp:spPr>
        <a:xfrm>
          <a:off x="2871945" y="1895893"/>
          <a:ext cx="1077421" cy="1077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200" kern="1200" dirty="0" smtClean="0">
              <a:solidFill>
                <a:schemeClr val="bg1"/>
              </a:solidFill>
            </a:rPr>
            <a:t>Do</a:t>
          </a:r>
          <a:endParaRPr lang="es-AR" sz="3200" kern="1200" dirty="0">
            <a:solidFill>
              <a:schemeClr val="bg1"/>
            </a:solidFill>
          </a:endParaRPr>
        </a:p>
      </dsp:txBody>
      <dsp:txXfrm>
        <a:off x="2871945" y="1895893"/>
        <a:ext cx="1077421" cy="1077421"/>
      </dsp:txXfrm>
    </dsp:sp>
    <dsp:sp modelId="{E9534178-8E4C-4140-9BD4-78BA959E0C79}">
      <dsp:nvSpPr>
        <dsp:cNvPr id="0" name=""/>
        <dsp:cNvSpPr/>
      </dsp:nvSpPr>
      <dsp:spPr>
        <a:xfrm>
          <a:off x="975136" y="-915"/>
          <a:ext cx="3041943" cy="3041943"/>
        </a:xfrm>
        <a:prstGeom prst="circularArrow">
          <a:avLst>
            <a:gd name="adj1" fmla="val 6907"/>
            <a:gd name="adj2" fmla="val 465719"/>
            <a:gd name="adj3" fmla="val 5947873"/>
            <a:gd name="adj4" fmla="val 4386409"/>
            <a:gd name="adj5" fmla="val 8058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BC7578E-C9DE-4BBE-8933-D20D49A3F843}">
      <dsp:nvSpPr>
        <dsp:cNvPr id="0" name=""/>
        <dsp:cNvSpPr/>
      </dsp:nvSpPr>
      <dsp:spPr>
        <a:xfrm>
          <a:off x="1042849" y="1895893"/>
          <a:ext cx="1077421" cy="1077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200" kern="1200" dirty="0" err="1" smtClean="0">
              <a:solidFill>
                <a:schemeClr val="bg1"/>
              </a:solidFill>
            </a:rPr>
            <a:t>Check</a:t>
          </a:r>
          <a:endParaRPr lang="es-AR" sz="3200" kern="1200" dirty="0">
            <a:solidFill>
              <a:schemeClr val="bg1"/>
            </a:solidFill>
          </a:endParaRPr>
        </a:p>
      </dsp:txBody>
      <dsp:txXfrm>
        <a:off x="1042849" y="1895893"/>
        <a:ext cx="1077421" cy="1077421"/>
      </dsp:txXfrm>
    </dsp:sp>
    <dsp:sp modelId="{6A86ADEC-A2A2-4D9E-A49F-2566CB10667D}">
      <dsp:nvSpPr>
        <dsp:cNvPr id="0" name=""/>
        <dsp:cNvSpPr/>
      </dsp:nvSpPr>
      <dsp:spPr>
        <a:xfrm>
          <a:off x="975136" y="-915"/>
          <a:ext cx="3041943" cy="3041943"/>
        </a:xfrm>
        <a:prstGeom prst="circularArrow">
          <a:avLst>
            <a:gd name="adj1" fmla="val 6907"/>
            <a:gd name="adj2" fmla="val 465719"/>
            <a:gd name="adj3" fmla="val 11347873"/>
            <a:gd name="adj4" fmla="val 9786409"/>
            <a:gd name="adj5" fmla="val 8058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E6638FD-0954-4EB7-B491-912D8299B135}">
      <dsp:nvSpPr>
        <dsp:cNvPr id="0" name=""/>
        <dsp:cNvSpPr/>
      </dsp:nvSpPr>
      <dsp:spPr>
        <a:xfrm>
          <a:off x="1042849" y="66797"/>
          <a:ext cx="1077421" cy="1077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200" kern="1200" dirty="0" err="1" smtClean="0">
              <a:solidFill>
                <a:schemeClr val="bg1"/>
              </a:solidFill>
            </a:rPr>
            <a:t>Act</a:t>
          </a:r>
          <a:endParaRPr lang="es-AR" sz="3200" kern="1200" dirty="0">
            <a:solidFill>
              <a:schemeClr val="bg1"/>
            </a:solidFill>
          </a:endParaRPr>
        </a:p>
      </dsp:txBody>
      <dsp:txXfrm>
        <a:off x="1042849" y="66797"/>
        <a:ext cx="1077421" cy="1077421"/>
      </dsp:txXfrm>
    </dsp:sp>
    <dsp:sp modelId="{36EB54CF-9ADB-423D-A9C1-138974D66E27}">
      <dsp:nvSpPr>
        <dsp:cNvPr id="0" name=""/>
        <dsp:cNvSpPr/>
      </dsp:nvSpPr>
      <dsp:spPr>
        <a:xfrm>
          <a:off x="975136" y="-915"/>
          <a:ext cx="3041943" cy="3041943"/>
        </a:xfrm>
        <a:prstGeom prst="circularArrow">
          <a:avLst>
            <a:gd name="adj1" fmla="val 6907"/>
            <a:gd name="adj2" fmla="val 465719"/>
            <a:gd name="adj3" fmla="val 16747873"/>
            <a:gd name="adj4" fmla="val 15186409"/>
            <a:gd name="adj5" fmla="val 8058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345773-373D-44C6-8AD8-508BF1AFD5A0}">
      <dsp:nvSpPr>
        <dsp:cNvPr id="0" name=""/>
        <dsp:cNvSpPr/>
      </dsp:nvSpPr>
      <dsp:spPr>
        <a:xfrm rot="16200000">
          <a:off x="160964" y="-160964"/>
          <a:ext cx="5222686" cy="5544616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5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4859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300" kern="1200" dirty="0" smtClean="0"/>
            <a:t>#</a:t>
          </a:r>
          <a:r>
            <a:rPr lang="es-AR" sz="2300" kern="1200" dirty="0" err="1" smtClean="0"/>
            <a:t>CambiarLaCultura</a:t>
          </a:r>
          <a:endParaRPr lang="es-AR" sz="23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Planificar.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Priorizar.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Compartir conocimiento.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Promover la formación.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Dar el ejemplo.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Reconocimiento.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Disciplina.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Trabajo en equipo.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Explicar, entender, escuchar.</a:t>
          </a:r>
          <a:endParaRPr lang="es-AR" sz="1800" kern="1200" dirty="0"/>
        </a:p>
      </dsp:txBody>
      <dsp:txXfrm rot="5400000">
        <a:off x="-1" y="1044538"/>
        <a:ext cx="5544616" cy="31336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E6A7AC-5258-456F-B58E-17071CE1E207}" type="datetimeFigureOut">
              <a:rPr lang="es-AR" smtClean="0"/>
              <a:t>19/06/2018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8DCA1-6C25-4DA6-A832-798F3861B37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84955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34885-1D1E-48DB-9BA2-4679B9CF119B}" type="datetimeFigureOut">
              <a:rPr lang="es-AR" smtClean="0"/>
              <a:pPr/>
              <a:t>19/06/2018</a:t>
            </a:fld>
            <a:endParaRPr lang="es-A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6AD69-69BF-4737-B3D8-05D72B3862E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42494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5769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90343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267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14220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4876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509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9164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0697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58096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40379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2145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7235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82283" tIns="82283" rIns="82283" bIns="82283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6998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A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4.jpeg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10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microsoft.com/office/2007/relationships/diagramDrawing" Target="../diagrams/drawing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13" Type="http://schemas.openxmlformats.org/officeDocument/2006/relationships/diagramColors" Target="../diagrams/colors9.xml"/><Relationship Id="rId3" Type="http://schemas.openxmlformats.org/officeDocument/2006/relationships/image" Target="../media/image4.jpeg"/><Relationship Id="rId7" Type="http://schemas.openxmlformats.org/officeDocument/2006/relationships/diagramQuickStyle" Target="../diagrams/quickStyle8.xml"/><Relationship Id="rId12" Type="http://schemas.openxmlformats.org/officeDocument/2006/relationships/diagramQuickStyle" Target="../diagrams/quickStyle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8.xml"/><Relationship Id="rId11" Type="http://schemas.openxmlformats.org/officeDocument/2006/relationships/diagramLayout" Target="../diagrams/layout9.xml"/><Relationship Id="rId5" Type="http://schemas.openxmlformats.org/officeDocument/2006/relationships/diagramData" Target="../diagrams/data8.xml"/><Relationship Id="rId10" Type="http://schemas.openxmlformats.org/officeDocument/2006/relationships/diagramData" Target="../diagrams/data9.xml"/><Relationship Id="rId4" Type="http://schemas.openxmlformats.org/officeDocument/2006/relationships/image" Target="../media/image16.jpeg"/><Relationship Id="rId9" Type="http://schemas.microsoft.com/office/2007/relationships/diagramDrawing" Target="../diagrams/drawing8.xml"/><Relationship Id="rId14" Type="http://schemas.microsoft.com/office/2007/relationships/diagramDrawing" Target="../diagrams/drawin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hyperlink" Target="https://www.cisecurity.org/controls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0.xml"/><Relationship Id="rId11" Type="http://schemas.openxmlformats.org/officeDocument/2006/relationships/image" Target="../media/image21.png"/><Relationship Id="rId5" Type="http://schemas.openxmlformats.org/officeDocument/2006/relationships/diagramLayout" Target="../diagrams/layout10.xml"/><Relationship Id="rId10" Type="http://schemas.openxmlformats.org/officeDocument/2006/relationships/hyperlink" Target="https://www.asd.gov.au/publications/protect/essential-eight-explained.htm" TargetMode="External"/><Relationship Id="rId4" Type="http://schemas.openxmlformats.org/officeDocument/2006/relationships/diagramData" Target="../diagrams/data10.xml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linkedin.com/in/mmdelrio" TargetMode="External"/><Relationship Id="rId5" Type="http://schemas.openxmlformats.org/officeDocument/2006/relationships/hyperlink" Target="mailto:mmdelrio@securetech.com.ar" TargetMode="External"/><Relationship Id="rId4" Type="http://schemas.openxmlformats.org/officeDocument/2006/relationships/hyperlink" Target="https://www.twitter.com/mmdelrio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jpe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diagramColors" Target="../diagrams/colors3.xml"/><Relationship Id="rId3" Type="http://schemas.openxmlformats.org/officeDocument/2006/relationships/image" Target="../media/image4.jpeg"/><Relationship Id="rId7" Type="http://schemas.openxmlformats.org/officeDocument/2006/relationships/diagramQuickStyle" Target="../diagrams/quickStyle2.xml"/><Relationship Id="rId12" Type="http://schemas.openxmlformats.org/officeDocument/2006/relationships/diagramQuickStyle" Target="../diagrams/quickStyl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11" Type="http://schemas.openxmlformats.org/officeDocument/2006/relationships/diagramLayout" Target="../diagrams/layout3.xml"/><Relationship Id="rId5" Type="http://schemas.openxmlformats.org/officeDocument/2006/relationships/diagramData" Target="../diagrams/data2.xml"/><Relationship Id="rId10" Type="http://schemas.openxmlformats.org/officeDocument/2006/relationships/diagramData" Target="../diagrams/data3.xml"/><Relationship Id="rId4" Type="http://schemas.openxmlformats.org/officeDocument/2006/relationships/image" Target="../media/image7.png"/><Relationship Id="rId9" Type="http://schemas.microsoft.com/office/2007/relationships/diagramDrawing" Target="../diagrams/drawing2.xml"/><Relationship Id="rId14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8.jpe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microsoft.com/office/2007/relationships/diagramDrawing" Target="../diagrams/drawing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0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10" Type="http://schemas.openxmlformats.org/officeDocument/2006/relationships/image" Target="../media/image11.png"/><Relationship Id="rId4" Type="http://schemas.openxmlformats.org/officeDocument/2006/relationships/image" Target="../media/image4.jpeg"/><Relationship Id="rId9" Type="http://schemas.microsoft.com/office/2007/relationships/diagramDrawing" Target="../diagrams/drawing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12.jpe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10" Type="http://schemas.openxmlformats.org/officeDocument/2006/relationships/image" Target="../media/image13.png"/><Relationship Id="rId4" Type="http://schemas.openxmlformats.org/officeDocument/2006/relationships/image" Target="../media/image4.jpeg"/><Relationship Id="rId9" Type="http://schemas.microsoft.com/office/2007/relationships/diagramDrawing" Target="../diagrams/drawin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016"/>
            <a:ext cx="9144000" cy="344722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15516" y="3938221"/>
            <a:ext cx="8712968" cy="2299091"/>
          </a:xfrm>
          <a:prstGeom prst="rect">
            <a:avLst/>
          </a:prstGeom>
          <a:noFill/>
        </p:spPr>
        <p:txBody>
          <a:bodyPr wrap="square" lIns="82296" tIns="41148" rIns="82296" bIns="41148">
            <a:spAutoFit/>
          </a:bodyPr>
          <a:lstStyle/>
          <a:p>
            <a:pPr algn="ctr"/>
            <a:r>
              <a:rPr lang="en-US" sz="4800" b="1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Gestión</a:t>
            </a:r>
            <a:r>
              <a:rPr lang="en-US" sz="4800" b="1" dirty="0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 de la </a:t>
            </a:r>
            <a:r>
              <a:rPr lang="en-US" sz="4800" b="1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Ciberseguridad</a:t>
            </a:r>
            <a:r>
              <a:rPr lang="en-US" sz="4800" b="1" dirty="0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en-US" sz="4800" b="1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Protegiendo</a:t>
            </a:r>
            <a:r>
              <a:rPr lang="en-US" sz="4800" b="1" dirty="0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en-US" sz="4800" b="1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los</a:t>
            </a:r>
            <a:r>
              <a:rPr lang="en-US" sz="4800" b="1" dirty="0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en-US" sz="4800" b="1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activos</a:t>
            </a:r>
            <a:r>
              <a:rPr lang="en-US" sz="4800" b="1" dirty="0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en-US" sz="4800" b="1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críticos</a:t>
            </a:r>
            <a:r>
              <a:rPr lang="en-US" sz="4800" b="1" dirty="0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 con </a:t>
            </a:r>
            <a:r>
              <a:rPr lang="en-US" sz="4800" b="1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los</a:t>
            </a:r>
            <a:r>
              <a:rPr lang="en-US" sz="4800" b="1" dirty="0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 #</a:t>
            </a:r>
            <a:r>
              <a:rPr lang="en-US" sz="4800" b="1" dirty="0" err="1" smtClean="0">
                <a:ln w="24500" cmpd="dbl">
                  <a:noFill/>
                  <a:prstDash val="solid"/>
                  <a:miter lim="800000"/>
                </a:ln>
                <a:solidFill>
                  <a:srgbClr val="007E3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</a:rPr>
              <a:t>CISControls</a:t>
            </a:r>
            <a:endParaRPr lang="en-US" sz="4800" b="1" dirty="0" smtClean="0">
              <a:ln w="24500" cmpd="dbl">
                <a:noFill/>
                <a:prstDash val="solid"/>
                <a:miter lim="800000"/>
              </a:ln>
              <a:solidFill>
                <a:srgbClr val="007E39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ecure-facebook-1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41974" y="1"/>
            <a:ext cx="1202026" cy="120202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8476" y="216293"/>
            <a:ext cx="4481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Monitoreo y Análisis de </a:t>
            </a:r>
            <a:r>
              <a:rPr lang="es-AR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logs</a:t>
            </a:r>
            <a:r>
              <a:rPr lang="es-A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es-A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CSC-6 | Saber qué está sucediendo.</a:t>
            </a:r>
            <a:endParaRPr lang="es-A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8" name="Picture 12" descr="Resultado de imagen para reloj KPI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8540"/>
            <a:ext cx="9144000" cy="493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867949145"/>
              </p:ext>
            </p:extLst>
          </p:nvPr>
        </p:nvGraphicFramePr>
        <p:xfrm>
          <a:off x="1273155" y="1210637"/>
          <a:ext cx="6530698" cy="475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102" name="Picture 6" descr="Resultado de imagen para splunk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974" y="5708376"/>
            <a:ext cx="1063905" cy="106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9086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ecure-facebook-1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41974" y="1"/>
            <a:ext cx="1202026" cy="120202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8476" y="216293"/>
            <a:ext cx="30285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s-AR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CambiarLaCultura</a:t>
            </a:r>
            <a:endParaRPr lang="es-A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8" name="Picture 6" descr="Resultado de imagen para cambiar la cultura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2027"/>
            <a:ext cx="9144000" cy="568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35759291"/>
              </p:ext>
            </p:extLst>
          </p:nvPr>
        </p:nvGraphicFramePr>
        <p:xfrm>
          <a:off x="-756592" y="2525756"/>
          <a:ext cx="4992216" cy="3040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559479166"/>
              </p:ext>
            </p:extLst>
          </p:nvPr>
        </p:nvGraphicFramePr>
        <p:xfrm>
          <a:off x="3419872" y="1484784"/>
          <a:ext cx="5544616" cy="5222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705203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476" y="216293"/>
            <a:ext cx="4071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Conozcan los #</a:t>
            </a:r>
            <a:r>
              <a:rPr lang="es-AR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CISControls</a:t>
            </a:r>
            <a:endParaRPr lang="es-A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1" descr="Secure-facebook-1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41974" y="1"/>
            <a:ext cx="1202026" cy="12020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15693" y="6437075"/>
            <a:ext cx="21162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000" dirty="0">
                <a:hlinkClick r:id="rId4"/>
              </a:rPr>
              <a:t>https://www.cisecurity.org/controls</a:t>
            </a:r>
            <a:r>
              <a:rPr lang="es-AR" sz="1000" dirty="0" smtClean="0">
                <a:hlinkClick r:id="rId4"/>
              </a:rPr>
              <a:t>/</a:t>
            </a:r>
            <a:endParaRPr lang="es-AR" sz="1000" dirty="0" smtClean="0"/>
          </a:p>
        </p:txBody>
      </p:sp>
      <p:pic>
        <p:nvPicPr>
          <p:cNvPr id="7" name="Picture 2" descr="Resultado de imagen para cis control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87307"/>
            <a:ext cx="9137104" cy="505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3929" y="2420888"/>
            <a:ext cx="5220071" cy="3529293"/>
          </a:xfrm>
          <a:prstGeom prst="rect">
            <a:avLst/>
          </a:prstGeom>
        </p:spPr>
      </p:pic>
      <p:pic>
        <p:nvPicPr>
          <p:cNvPr id="4" name="Picture 4" descr="CIS Log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901" y="6034063"/>
            <a:ext cx="3135762" cy="80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384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ecure-facebook-1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41974" y="1"/>
            <a:ext cx="1202026" cy="1202026"/>
          </a:xfrm>
          <a:prstGeom prst="rect">
            <a:avLst/>
          </a:prstGeom>
        </p:spPr>
      </p:pic>
      <p:sp>
        <p:nvSpPr>
          <p:cNvPr id="11" name="TextBox 14"/>
          <p:cNvSpPr txBox="1"/>
          <p:nvPr/>
        </p:nvSpPr>
        <p:spPr>
          <a:xfrm>
            <a:off x="6948264" y="6514026"/>
            <a:ext cx="15632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>
                <a:solidFill>
                  <a:schemeClr val="bg1">
                    <a:lumMod val="75000"/>
                  </a:schemeClr>
                </a:solidFill>
              </a:rPr>
              <a:t>Fuente: </a:t>
            </a:r>
            <a:r>
              <a:rPr lang="es-ES" sz="800" dirty="0" err="1" smtClean="0">
                <a:solidFill>
                  <a:schemeClr val="bg1">
                    <a:lumMod val="75000"/>
                  </a:schemeClr>
                </a:solidFill>
              </a:rPr>
              <a:t>SecureTheHuman</a:t>
            </a:r>
            <a:r>
              <a:rPr lang="es-ES" sz="800" dirty="0" smtClean="0">
                <a:solidFill>
                  <a:schemeClr val="bg1">
                    <a:lumMod val="75000"/>
                  </a:schemeClr>
                </a:solidFill>
              </a:rPr>
              <a:t> - SANS</a:t>
            </a:r>
            <a:endParaRPr lang="es-AR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2" name="Diagram 7"/>
          <p:cNvGraphicFramePr/>
          <p:nvPr>
            <p:extLst>
              <p:ext uri="{D42A27DB-BD31-4B8C-83A1-F6EECF244321}">
                <p14:modId xmlns:p14="http://schemas.microsoft.com/office/powerpoint/2010/main" val="2025243699"/>
              </p:ext>
            </p:extLst>
          </p:nvPr>
        </p:nvGraphicFramePr>
        <p:xfrm>
          <a:off x="395536" y="476673"/>
          <a:ext cx="3960440" cy="547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Rectangle 1"/>
          <p:cNvSpPr/>
          <p:nvPr/>
        </p:nvSpPr>
        <p:spPr>
          <a:xfrm>
            <a:off x="55489" y="291427"/>
            <a:ext cx="20868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Referencias: </a:t>
            </a:r>
          </a:p>
          <a:p>
            <a:r>
              <a:rPr lang="es-AR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s-A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AR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Essential</a:t>
            </a:r>
            <a:r>
              <a:rPr lang="es-A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AR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Eight</a:t>
            </a:r>
            <a:endParaRPr lang="es-A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0776" y="1254126"/>
            <a:ext cx="3505200" cy="4962525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589229" y="4437112"/>
            <a:ext cx="4164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000" dirty="0" smtClean="0">
                <a:hlinkClick r:id="rId10"/>
              </a:rPr>
              <a:t>https</a:t>
            </a:r>
            <a:r>
              <a:rPr lang="es-AR" sz="1000" dirty="0">
                <a:hlinkClick r:id="rId10"/>
              </a:rPr>
              <a:t>://</a:t>
            </a:r>
            <a:r>
              <a:rPr lang="es-AR" sz="1000" dirty="0" smtClean="0">
                <a:hlinkClick r:id="rId10"/>
              </a:rPr>
              <a:t>www.asd.gov.au/publications/protect/essential-eight-explained.htm</a:t>
            </a:r>
            <a:endParaRPr lang="es-AR" sz="1000" dirty="0" smtClean="0"/>
          </a:p>
          <a:p>
            <a:endParaRPr lang="es-AR" sz="1000" dirty="0"/>
          </a:p>
        </p:txBody>
      </p:sp>
      <p:pic>
        <p:nvPicPr>
          <p:cNvPr id="4100" name="Picture 4" descr="Resultado de imagen para australia department of defens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511" y="2049988"/>
            <a:ext cx="3240360" cy="220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9332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n para preguntas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AR" sz="1350"/>
          </a:p>
        </p:txBody>
      </p:sp>
      <p:pic>
        <p:nvPicPr>
          <p:cNvPr id="8" name="Picture 7" descr="Secure-facebook-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41974" y="1"/>
            <a:ext cx="1202026" cy="120202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5489" y="291427"/>
            <a:ext cx="10663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 &amp; A</a:t>
            </a:r>
            <a:endParaRPr lang="es-A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Imagen relacionada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8286"/>
            <a:ext cx="9144000" cy="4789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0326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esultado de imagen para preguntas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AR" sz="1350"/>
          </a:p>
        </p:txBody>
      </p:sp>
      <p:pic>
        <p:nvPicPr>
          <p:cNvPr id="6146" name="Picture 2" descr="Resultado de imagen para contacto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" y="1652867"/>
            <a:ext cx="9003209" cy="355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Secure-facebook-1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41974" y="1"/>
            <a:ext cx="1202026" cy="120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7388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485105" y="3717032"/>
            <a:ext cx="6173790" cy="2489160"/>
            <a:chOff x="471207" y="1537253"/>
            <a:chExt cx="9246998" cy="3783495"/>
          </a:xfrm>
        </p:grpSpPr>
        <p:sp>
          <p:nvSpPr>
            <p:cNvPr id="12" name="Rounded Rectangle 11"/>
            <p:cNvSpPr/>
            <p:nvPr/>
          </p:nvSpPr>
          <p:spPr>
            <a:xfrm>
              <a:off x="556591" y="2090530"/>
              <a:ext cx="9161614" cy="3230218"/>
            </a:xfrm>
            <a:prstGeom prst="roundRect">
              <a:avLst/>
            </a:prstGeom>
            <a:solidFill>
              <a:srgbClr val="007E39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AR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207" y="1537253"/>
              <a:ext cx="3783495" cy="378349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4" name="TextBox 3"/>
            <p:cNvSpPr txBox="1"/>
            <p:nvPr/>
          </p:nvSpPr>
          <p:spPr>
            <a:xfrm>
              <a:off x="4373218" y="2464907"/>
              <a:ext cx="5196137" cy="22923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AR" sz="2400" b="1" dirty="0" smtClean="0"/>
                <a:t>Mariano M del Río</a:t>
              </a:r>
            </a:p>
            <a:p>
              <a:r>
                <a:rPr lang="es-AR" dirty="0" smtClean="0"/>
                <a:t>Especialista </a:t>
              </a:r>
              <a:r>
                <a:rPr lang="es-AR" dirty="0" err="1" smtClean="0"/>
                <a:t>Ciberseguridad</a:t>
              </a:r>
              <a:endParaRPr lang="es-AR" dirty="0" smtClean="0"/>
            </a:p>
            <a:p>
              <a:r>
                <a:rPr lang="es-AR" i="1" dirty="0" smtClean="0"/>
                <a:t>Fundador </a:t>
              </a:r>
              <a:r>
                <a:rPr lang="es-AR" b="1" i="1" dirty="0" err="1" smtClean="0"/>
                <a:t>SecureTech</a:t>
              </a:r>
              <a:endParaRPr lang="es-AR" b="1" i="1" dirty="0" smtClean="0"/>
            </a:p>
            <a:p>
              <a:r>
                <a:rPr lang="es-AR" sz="1400" dirty="0" smtClean="0">
                  <a:hlinkClick r:id="rId4"/>
                </a:rPr>
                <a:t>@</a:t>
              </a:r>
              <a:r>
                <a:rPr lang="es-AR" sz="1400" dirty="0" err="1" smtClean="0">
                  <a:hlinkClick r:id="rId4"/>
                </a:rPr>
                <a:t>mmdelrio</a:t>
              </a:r>
              <a:r>
                <a:rPr lang="es-AR" sz="1400" dirty="0" smtClean="0"/>
                <a:t> </a:t>
              </a:r>
              <a:r>
                <a:rPr lang="es-AR" sz="1400" dirty="0" smtClean="0">
                  <a:hlinkClick r:id="rId5"/>
                </a:rPr>
                <a:t>mmdelrio@securetech.com.ar</a:t>
              </a:r>
              <a:endParaRPr lang="es-AR" sz="1400" dirty="0" smtClean="0"/>
            </a:p>
            <a:p>
              <a:r>
                <a:rPr lang="es-AR" dirty="0" smtClean="0"/>
                <a:t>BIO </a:t>
              </a:r>
              <a:r>
                <a:rPr lang="es-AR" sz="1400" dirty="0" smtClean="0">
                  <a:solidFill>
                    <a:srgbClr val="FFFFFF"/>
                  </a:solidFill>
                  <a:hlinkClick r:id="rId6"/>
                </a:rPr>
                <a:t>https://www.linkedin.com/in/mmdelrio</a:t>
              </a:r>
              <a:endParaRPr lang="es-AR" sz="1400" dirty="0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0"/>
            <a:ext cx="9144000" cy="34472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ecure-facebook-1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41974" y="1"/>
            <a:ext cx="1202026" cy="120202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7504" y="339403"/>
            <a:ext cx="13125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Agenda</a:t>
            </a:r>
            <a:endParaRPr lang="es-A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628800"/>
            <a:ext cx="4162806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A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s-AR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CISControls</a:t>
            </a:r>
            <a:r>
              <a:rPr lang="es-A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s-A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 primeros cinco.</a:t>
            </a:r>
          </a:p>
          <a:p>
            <a:pPr marL="342900" indent="-342900">
              <a:buFont typeface="+mj-lt"/>
              <a:buAutoNum type="arabicPeriod"/>
            </a:pPr>
            <a:r>
              <a:rPr lang="es-A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s-AR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HacerLasCosasBien</a:t>
            </a:r>
            <a:r>
              <a:rPr lang="es-A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s-A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sexto control.</a:t>
            </a:r>
          </a:p>
          <a:p>
            <a:pPr marL="342900" indent="-342900">
              <a:buFont typeface="+mj-lt"/>
              <a:buAutoNum type="arabicPeriod"/>
            </a:pPr>
            <a:r>
              <a:rPr lang="es-A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Otros controles.</a:t>
            </a:r>
          </a:p>
          <a:p>
            <a:pPr marL="342900" indent="-342900">
              <a:buFont typeface="+mj-lt"/>
              <a:buAutoNum type="arabicPeriod"/>
            </a:pPr>
            <a:r>
              <a:rPr lang="es-A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s-AR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CambiarLaCultura</a:t>
            </a:r>
            <a:r>
              <a:rPr lang="es-A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s-A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Conozcan los #</a:t>
            </a:r>
            <a:r>
              <a:rPr lang="es-AR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CISControls</a:t>
            </a:r>
            <a:r>
              <a:rPr lang="es-A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s-A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Referencias.</a:t>
            </a:r>
          </a:p>
          <a:p>
            <a:pPr marL="342900" indent="-342900">
              <a:buFont typeface="+mj-lt"/>
              <a:buAutoNum type="arabicPeriod"/>
            </a:pPr>
            <a:r>
              <a:rPr lang="es-A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Preguntas.</a:t>
            </a:r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4853321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documentation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507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Secure-facebook-1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41974" y="1"/>
            <a:ext cx="1202026" cy="1202026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52872633"/>
              </p:ext>
            </p:extLst>
          </p:nvPr>
        </p:nvGraphicFramePr>
        <p:xfrm>
          <a:off x="1124862" y="1411166"/>
          <a:ext cx="6894277" cy="403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8476" y="216293"/>
            <a:ext cx="39280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s-AR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HacerLasCosasBien</a:t>
            </a:r>
            <a:endParaRPr lang="es-A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s-A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Framework | Estrategia, Táctica y Operación</a:t>
            </a:r>
            <a:endParaRPr lang="es-AR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52290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Resultado de imagen para ches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07" y="0"/>
            <a:ext cx="91483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57974"/>
            <a:ext cx="36664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 primeros 5 (</a:t>
            </a:r>
            <a:r>
              <a:rPr lang="es-AR" sz="2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</a:t>
            </a:r>
            <a:r>
              <a:rPr lang="es-AR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5).</a:t>
            </a:r>
          </a:p>
          <a:p>
            <a:r>
              <a:rPr lang="es-AR" sz="1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Establecer las bases.</a:t>
            </a:r>
            <a:endParaRPr lang="es-AR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72197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ecure-facebook-1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41974" y="1"/>
            <a:ext cx="1202026" cy="1202026"/>
          </a:xfrm>
          <a:prstGeom prst="rect">
            <a:avLst/>
          </a:prstGeom>
        </p:spPr>
      </p:pic>
      <p:pic>
        <p:nvPicPr>
          <p:cNvPr id="2050" name="Picture 2" descr="Resultado de imagen para cableado estructurado desordenado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8299"/>
            <a:ext cx="9144000" cy="352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8476" y="216293"/>
            <a:ext cx="33336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Inventario de Activos</a:t>
            </a:r>
          </a:p>
          <a:p>
            <a:r>
              <a:rPr lang="es-A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CSC-1 &amp; CSC-2 | Saber qué tenemos.</a:t>
            </a:r>
            <a:endParaRPr lang="es-A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529479716"/>
              </p:ext>
            </p:extLst>
          </p:nvPr>
        </p:nvGraphicFramePr>
        <p:xfrm>
          <a:off x="490939" y="148444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85417432"/>
              </p:ext>
            </p:extLst>
          </p:nvPr>
        </p:nvGraphicFramePr>
        <p:xfrm>
          <a:off x="7077878" y="2460449"/>
          <a:ext cx="1728192" cy="21126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570392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Resultado de imagen para hardening systems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7147"/>
            <a:ext cx="9148936" cy="343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Secure-facebook-1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41974" y="1"/>
            <a:ext cx="1202026" cy="120202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8476" y="216293"/>
            <a:ext cx="38041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Configuraciones Seguras</a:t>
            </a:r>
          </a:p>
          <a:p>
            <a:r>
              <a:rPr lang="es-A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CSC-3 | Asegurar nuestros activos.</a:t>
            </a:r>
            <a:endParaRPr lang="es-A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45992674"/>
              </p:ext>
            </p:extLst>
          </p:nvPr>
        </p:nvGraphicFramePr>
        <p:xfrm>
          <a:off x="294877" y="148478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052" name="Picture 4" descr="CIS Benchmarks Log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046" y="3103304"/>
            <a:ext cx="2744130" cy="82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6050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Imagen relacionada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5999"/>
            <a:ext cx="9144000" cy="457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Secure-facebook-1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41974" y="1"/>
            <a:ext cx="1202026" cy="120202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8476" y="216293"/>
            <a:ext cx="43656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Gestión de Vulnerabilidades</a:t>
            </a:r>
          </a:p>
          <a:p>
            <a:r>
              <a:rPr lang="es-A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CSC-4 | Saber a qué estamos expuestos.</a:t>
            </a:r>
            <a:endParaRPr lang="es-A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815302776"/>
              </p:ext>
            </p:extLst>
          </p:nvPr>
        </p:nvGraphicFramePr>
        <p:xfrm>
          <a:off x="323528" y="1055189"/>
          <a:ext cx="8496944" cy="5254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26" name="Picture 2" descr="Resultado de imagen para qualys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619134"/>
            <a:ext cx="1298741" cy="111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0108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Resultado de imagen para keys of the kingdom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02" y="2564903"/>
            <a:ext cx="9159201" cy="431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Secure-facebook-1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41974" y="1"/>
            <a:ext cx="1202026" cy="120202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8476" y="216293"/>
            <a:ext cx="33490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Acceso Privilegiado</a:t>
            </a:r>
          </a:p>
          <a:p>
            <a:r>
              <a:rPr lang="es-A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CSC-5 | Administrar en forma segura.</a:t>
            </a:r>
            <a:endParaRPr lang="es-A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805723099"/>
              </p:ext>
            </p:extLst>
          </p:nvPr>
        </p:nvGraphicFramePr>
        <p:xfrm>
          <a:off x="315926" y="1412776"/>
          <a:ext cx="8496944" cy="5254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074" name="Picture 2" descr="Resultado de imagen para 2F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5"/>
            <a:ext cx="2389137" cy="133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7913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1037</TotalTime>
  <Words>444</Words>
  <Application>Microsoft Office PowerPoint</Application>
  <PresentationFormat>Presentación en pantalla (4:3)</PresentationFormat>
  <Paragraphs>125</Paragraphs>
  <Slides>15</Slides>
  <Notes>13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Desafíos_de_Gestión_de_Ciberseguridad_Infraestructuras_Críticas</dc:title>
  <dc:creator>Mariano M del Río</dc:creator>
  <cp:keywords>CISControls</cp:keywords>
  <dc:description>Material para la charla del evento de Datos Personales: Riesgos y Desafíos | 12 de Septiembre de 2013</dc:description>
  <cp:lastModifiedBy>Rocio Seoane</cp:lastModifiedBy>
  <cp:revision>181</cp:revision>
  <dcterms:created xsi:type="dcterms:W3CDTF">2013-08-30T00:48:49Z</dcterms:created>
  <dcterms:modified xsi:type="dcterms:W3CDTF">2018-06-19T14:46:02Z</dcterms:modified>
  <cp:category>Ciberseguridad</cp:category>
  <cp:contentStatus>FINAL</cp:contentStatus>
</cp:coreProperties>
</file>