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E93B5D-1688-473C-9552-86A04DCF154F}" type="datetimeFigureOut">
              <a:rPr lang="es-AR" smtClean="0"/>
              <a:t>18/06/2018</a:t>
            </a:fld>
            <a:endParaRPr lang="es-AR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1329D-3687-40CF-9E34-B806424E10F4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564600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FA151-4B71-41C1-B2C0-DEDB74513E28}" type="datetime1">
              <a:rPr lang="es-AR" smtClean="0"/>
              <a:t>18/06/2018</a:t>
            </a:fld>
            <a:endParaRPr lang="es-A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F2CA1-0C7D-4EA8-90C3-EEE31E7950C7}" type="datetime1">
              <a:rPr lang="es-AR" smtClean="0"/>
              <a:t>18/06/2018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D6F78-C28B-46BB-98C0-6CB588C6795B}" type="datetime1">
              <a:rPr lang="es-AR" smtClean="0"/>
              <a:t>18/06/2018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A08DD-C7EE-4DA3-B910-D29D9561DC83}" type="datetime1">
              <a:rPr lang="es-AR" smtClean="0"/>
              <a:t>18/06/2018</a:t>
            </a:fld>
            <a:endParaRPr lang="es-A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6F9C2-DFC6-49BB-9BEB-B2E5AB4B5D26}" type="datetime1">
              <a:rPr lang="es-AR" smtClean="0"/>
              <a:t>18/06/2018</a:t>
            </a:fld>
            <a:endParaRPr lang="es-AR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5C0AC-21EA-4E5F-A5A5-4B581CF83153}" type="datetime1">
              <a:rPr lang="es-AR" smtClean="0"/>
              <a:t>18/06/2018</a:t>
            </a:fld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ADC6-C084-4800-8DB5-CA9E345E8976}" type="datetime1">
              <a:rPr lang="es-AR" smtClean="0"/>
              <a:t>18/06/2018</a:t>
            </a:fld>
            <a:endParaRPr lang="es-AR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E6467-81E0-4661-9771-3E32ECCCF9BB}" type="datetime1">
              <a:rPr lang="es-AR" smtClean="0"/>
              <a:t>18/06/2018</a:t>
            </a:fld>
            <a:endParaRPr lang="es-A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CA9BF-89C3-44EB-B556-84BCE0E8234D}" type="datetime1">
              <a:rPr lang="es-AR" smtClean="0"/>
              <a:t>18/06/2018</a:t>
            </a:fld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C134E-A580-4F34-BE5C-53426207FD39}" type="datetime1">
              <a:rPr lang="es-AR" smtClean="0"/>
              <a:t>18/06/2018</a:t>
            </a:fld>
            <a:endParaRPr lang="es-AR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92201-A125-4CDC-9F47-5EDF193F92EE}" type="datetime1">
              <a:rPr lang="es-AR" smtClean="0"/>
              <a:t>18/06/2018</a:t>
            </a:fld>
            <a:endParaRPr lang="es-A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A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277A2C2-8408-4AD0-8411-031755A41E04}" type="datetime1">
              <a:rPr lang="es-AR" smtClean="0"/>
              <a:t>18/06/2018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C9D18DEF-2696-4AD3-A93E-8030249D717D}" type="slidenum">
              <a:rPr lang="es-AR" smtClean="0"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avierduboisspagnolo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77240" y="404664"/>
            <a:ext cx="7543800" cy="4608512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EL “DERECHO CORPORATIVO DIGITAL”: </a:t>
            </a:r>
            <a:r>
              <a:rPr lang="es-AR" sz="4900" dirty="0" smtClean="0"/>
              <a:t>DESAFÍOS PROFESIONALES </a:t>
            </a:r>
            <a:br>
              <a:rPr lang="es-AR" sz="4900" dirty="0" smtClean="0"/>
            </a:br>
            <a:r>
              <a:rPr lang="es-AR" sz="4900" dirty="0" smtClean="0"/>
              <a:t>EN 18 PASOS</a:t>
            </a:r>
            <a:endParaRPr lang="es-AR" sz="49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33600" y="4869160"/>
            <a:ext cx="6172200" cy="1512167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EDUARDO M. FAVIER DUBOIS</a:t>
            </a:r>
          </a:p>
          <a:p>
            <a:pPr algn="ctr"/>
            <a:r>
              <a:rPr lang="es-AR" dirty="0" smtClean="0">
                <a:hlinkClick r:id="rId2"/>
              </a:rPr>
              <a:t>www.favierduboisspagnolo.com</a:t>
            </a:r>
            <a:endParaRPr lang="es-AR" dirty="0" smtClean="0"/>
          </a:p>
          <a:p>
            <a:pPr algn="ctr"/>
            <a:r>
              <a:rPr lang="es-AR" dirty="0" smtClean="0"/>
              <a:t>CPCE 19 de Junio de 2018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308470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9.-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¿EN QUÉ CASOS PUEDEN HOY REALIZARSE REUNIONES DE LOS ÓRGANOS SOCIALES POR MEDIOS DIGITALES?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273461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10.-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¿PUEDE HOY CONSTITUÍRSE O MODIFICARSE UNA SOCIEDAD POR MEDIOS DIGITALES?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82509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11.-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¿CÓMO HACEMOS PARA FINANCIAR A UNA SOCIEDAD UTILIZANDO INTERNET?</a:t>
            </a:r>
            <a:br>
              <a:rPr lang="es-AR" dirty="0" smtClean="0"/>
            </a:b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8399633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12.-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¿EN QUÉ CASOS PODEMOS REMITIR INFORMACION Y RESOLUCIONES SOCIALES A LAS AUTORIDADES DE FISCALIZACIÓN Y REGISTRO POR INTERNET?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656384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13.-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¿QUÉ CLÁUSULAS PODRÍAMOS HOY INCORPORAR A LOS ESTATUTOS SOCIALES PARA FUNCIONAR CON TICS? </a:t>
            </a:r>
            <a:br>
              <a:rPr lang="es-AR" dirty="0" smtClean="0"/>
            </a:b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2291583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14.-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¿CUÁLES REGLAMENTOS SOCIETARIOS SERÍAN NECESARIOS PARA PONER EN FUNCIONAMIENTO LOS TICS EN LAS SOCIEDADES?</a:t>
            </a:r>
            <a:br>
              <a:rPr lang="es-AR" dirty="0" smtClean="0"/>
            </a:b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996277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15.-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¿QUÉ “CONVENIOS INDIVIDUALES” DEBERÍAN FIRMARSE CON LOS INTEGRANTES DE LOS ÓRGANOS SOCIALES Y LOS SOCIOS?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832395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pPr algn="ctr"/>
            <a:r>
              <a:rPr lang="es-AR" sz="4000" dirty="0" smtClean="0"/>
              <a:t>16.-</a:t>
            </a:r>
            <a:br>
              <a:rPr lang="es-AR" sz="4000" dirty="0" smtClean="0"/>
            </a:br>
            <a:r>
              <a:rPr lang="es-AR" sz="4000" dirty="0"/>
              <a:t/>
            </a:r>
            <a:br>
              <a:rPr lang="es-AR" sz="4000" dirty="0"/>
            </a:br>
            <a:r>
              <a:rPr lang="es-AR" sz="4000" dirty="0" smtClean="0"/>
              <a:t>¿CÓMO SE LOGRA EL DISEÑO Y LA AUTORIZACIÓN DE LA I.G.J. PARA LA UTILIZACIÓN DE MEDIOS DIGITALES EN LOS REGISTROS CONTABLES Y EN LA DOCUMENTACIÓN RESPALDATORIA?</a:t>
            </a:r>
            <a:endParaRPr lang="es-AR" sz="4000" dirty="0"/>
          </a:p>
        </p:txBody>
      </p:sp>
    </p:spTree>
    <p:extLst>
      <p:ext uri="{BB962C8B-B14F-4D97-AF65-F5344CB8AC3E}">
        <p14:creationId xmlns:p14="http://schemas.microsoft.com/office/powerpoint/2010/main" val="204103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17.-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¿PARA QUÉ SIRVE CREAR UNA WEB INSTITUCIONAL DE LA SOCIEDAD?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2904954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pPr algn="ctr"/>
            <a:r>
              <a:rPr lang="es-AR" sz="4000" dirty="0" smtClean="0"/>
              <a:t>18.-</a:t>
            </a:r>
            <a:br>
              <a:rPr lang="es-AR" sz="4000" dirty="0" smtClean="0"/>
            </a:br>
            <a:r>
              <a:rPr lang="es-AR" sz="4000" dirty="0"/>
              <a:t/>
            </a:r>
            <a:br>
              <a:rPr lang="es-AR" sz="4000" dirty="0"/>
            </a:br>
            <a:r>
              <a:rPr lang="es-AR" sz="4000" dirty="0" smtClean="0"/>
              <a:t>CONCLUSIONES</a:t>
            </a:r>
            <a:br>
              <a:rPr lang="es-AR" sz="4000" dirty="0" smtClean="0"/>
            </a:br>
            <a:r>
              <a:rPr lang="es-AR" sz="4000" dirty="0" smtClean="0"/>
              <a:t>¿CUÁLES SON LOS DESAFIOS PERSONALES Y PROFESIONALES DE LA ERA DIGITAL Y DE LA TRANSFORMACIÓN DIGITAL DE LAS EMPRESAS?</a:t>
            </a:r>
            <a:endParaRPr lang="es-AR" sz="4000" dirty="0"/>
          </a:p>
        </p:txBody>
      </p:sp>
    </p:spTree>
    <p:extLst>
      <p:ext uri="{BB962C8B-B14F-4D97-AF65-F5344CB8AC3E}">
        <p14:creationId xmlns:p14="http://schemas.microsoft.com/office/powerpoint/2010/main" val="3591593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38538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1.-</a:t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>¿QUÉ ES LA “ERA DIGITAL” Y CÓMO ESTÁ IMPACTANDO EN NUESTRAS VIDAS?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518924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2720" y="868680"/>
            <a:ext cx="4937760" cy="3291840"/>
          </a:xfrm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AR" dirty="0" smtClean="0"/>
              <a:t>MUCHAS GRACIAS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41269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2.-</a:t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>¿CÓMO JUEGA LA TECNOLOGÍA?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06693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3.-</a:t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>¿CUÁLES SON LAS PLATAFORMAS PRINCIPALES QUE HOY EXISTEN Y PARA QUÉ SIRVEN?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82252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4.-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¿CUÁLES SON LOS DEBATES PÚBLICOS MUNDIALES SOBRE EL PODER DE LAS PLATAFORMAS Y SUS NEGOCIOS?</a:t>
            </a:r>
            <a:br>
              <a:rPr lang="es-AR" dirty="0" smtClean="0"/>
            </a:b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410144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5.-</a:t>
            </a:r>
            <a:br>
              <a:rPr lang="es-AR" dirty="0" smtClean="0"/>
            </a:br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>¿QUÉ ES LA “TRANSFORMACIÓN DIGITAL” DE LAS EMPRESAS Y SOBRE QUÉ ÁREAS IMPACTA?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543103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-747464"/>
            <a:ext cx="8229600" cy="5962674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/>
            </a:r>
            <a:br>
              <a:rPr lang="es-AR" dirty="0" smtClean="0"/>
            </a:br>
            <a:r>
              <a:rPr lang="es-AR" dirty="0" smtClean="0"/>
              <a:t>6.-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¿CUÁLES SON LAS ÁREAS JURÍDICAS DONDE SE HA REGULADO SOBRE LA TRANSFORMACIÓN DIGITAL?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1212198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 fontScale="90000"/>
          </a:bodyPr>
          <a:lstStyle/>
          <a:p>
            <a:pPr algn="ctr"/>
            <a:r>
              <a:rPr lang="es-AR" dirty="0" smtClean="0"/>
              <a:t>7.-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¿QUÉ PASA QUE LA TRANSFORMACIÓN DIGITAL DEMORA EN LLEGAR AL ÁMBITO DE LAS SOCIEDADES COMERCIALES?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2942964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algn="ctr"/>
            <a:r>
              <a:rPr lang="es-AR" dirty="0" smtClean="0"/>
              <a:t>8.-</a:t>
            </a:r>
            <a:br>
              <a:rPr lang="es-AR" dirty="0" smtClean="0"/>
            </a:br>
            <a:r>
              <a:rPr lang="es-AR" dirty="0"/>
              <a:t/>
            </a:r>
            <a:br>
              <a:rPr lang="es-AR" dirty="0"/>
            </a:br>
            <a:r>
              <a:rPr lang="es-AR" dirty="0" smtClean="0"/>
              <a:t>¿EN QUÉ CASOS PUEDEN HOY LLEVARSE LA CONTABILIDAD Y LA DOCUMENTACIÓN POR MEDIOS DIGITALES?</a:t>
            </a: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4059927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283</TotalTime>
  <Words>56</Words>
  <Application>Microsoft Office PowerPoint</Application>
  <PresentationFormat>Presentación en pantalla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Elemental</vt:lpstr>
      <vt:lpstr>EL “DERECHO CORPORATIVO DIGITAL”: DESAFÍOS PROFESIONALES  EN 18 PASOS</vt:lpstr>
      <vt:lpstr>1.-  ¿QUÉ ES LA “ERA DIGITAL” Y CÓMO ESTÁ IMPACTANDO EN NUESTRAS VIDAS?</vt:lpstr>
      <vt:lpstr>2.-  ¿CÓMO JUEGA LA TECNOLOGÍA?</vt:lpstr>
      <vt:lpstr>3.-  ¿CUÁLES SON LAS PLATAFORMAS PRINCIPALES QUE HOY EXISTEN Y PARA QUÉ SIRVEN?</vt:lpstr>
      <vt:lpstr>4.-  ¿CUÁLES SON LOS DEBATES PÚBLICOS MUNDIALES SOBRE EL PODER DE LAS PLATAFORMAS Y SUS NEGOCIOS? </vt:lpstr>
      <vt:lpstr>5.-  ¿QUÉ ES LA “TRANSFORMACIÓN DIGITAL” DE LAS EMPRESAS Y SOBRE QUÉ ÁREAS IMPACTA?</vt:lpstr>
      <vt:lpstr> 6.-  ¿CUÁLES SON LAS ÁREAS JURÍDICAS DONDE SE HA REGULADO SOBRE LA TRANSFORMACIÓN DIGITAL?</vt:lpstr>
      <vt:lpstr>7.-  ¿QUÉ PASA QUE LA TRANSFORMACIÓN DIGITAL DEMORA EN LLEGAR AL ÁMBITO DE LAS SOCIEDADES COMERCIALES?</vt:lpstr>
      <vt:lpstr>8.-  ¿EN QUÉ CASOS PUEDEN HOY LLEVARSE LA CONTABILIDAD Y LA DOCUMENTACIÓN POR MEDIOS DIGITALES?</vt:lpstr>
      <vt:lpstr>9.-  ¿EN QUÉ CASOS PUEDEN HOY REALIZARSE REUNIONES DE LOS ÓRGANOS SOCIALES POR MEDIOS DIGITALES?</vt:lpstr>
      <vt:lpstr>10.-  ¿PUEDE HOY CONSTITUÍRSE O MODIFICARSE UNA SOCIEDAD POR MEDIOS DIGITALES?</vt:lpstr>
      <vt:lpstr>11.-  ¿CÓMO HACEMOS PARA FINANCIAR A UNA SOCIEDAD UTILIZANDO INTERNET? </vt:lpstr>
      <vt:lpstr>12.-  ¿EN QUÉ CASOS PODEMOS REMITIR INFORMACION Y RESOLUCIONES SOCIALES A LAS AUTORIDADES DE FISCALIZACIÓN Y REGISTRO POR INTERNET?</vt:lpstr>
      <vt:lpstr>13.-  ¿QUÉ CLÁUSULAS PODRÍAMOS HOY INCORPORAR A LOS ESTATUTOS SOCIALES PARA FUNCIONAR CON TICS?  </vt:lpstr>
      <vt:lpstr>14.-  ¿CUÁLES REGLAMENTOS SOCIETARIOS SERÍAN NECESARIOS PARA PONER EN FUNCIONAMIENTO LOS TICS EN LAS SOCIEDADES? </vt:lpstr>
      <vt:lpstr>15.-  ¿QUÉ “CONVENIOS INDIVIDUALES” DEBERÍAN FIRMARSE CON LOS INTEGRANTES DE LOS ÓRGANOS SOCIALES Y LOS SOCIOS?</vt:lpstr>
      <vt:lpstr>16.-  ¿CÓMO SE LOGRA EL DISEÑO Y LA AUTORIZACIÓN DE LA I.G.J. PARA LA UTILIZACIÓN DE MEDIOS DIGITALES EN LOS REGISTROS CONTABLES Y EN LA DOCUMENTACIÓN RESPALDATORIA?</vt:lpstr>
      <vt:lpstr>17.-  ¿PARA QUÉ SIRVE CREAR UNA WEB INSTITUCIONAL DE LA SOCIEDAD?  </vt:lpstr>
      <vt:lpstr>18.-  CONCLUSIONES ¿CUÁLES SON LOS DESAFIOS PERSONALES Y PROFESIONALES DE LA ERA DIGITAL Y DE LA TRANSFORMACIÓN DIGITAL DE LAS EMPRESAS?</vt:lpstr>
      <vt:lpstr>MUCHAS 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DERECHO CORPORATIVO DIGITAL</dc:title>
  <dc:creator>EDUARDO</dc:creator>
  <cp:lastModifiedBy>Rocio Seoane</cp:lastModifiedBy>
  <cp:revision>9</cp:revision>
  <dcterms:created xsi:type="dcterms:W3CDTF">2018-06-15T13:39:23Z</dcterms:created>
  <dcterms:modified xsi:type="dcterms:W3CDTF">2018-06-18T15:20:36Z</dcterms:modified>
</cp:coreProperties>
</file>