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2" r:id="rId2"/>
  </p:sldMasterIdLst>
  <p:notesMasterIdLst>
    <p:notesMasterId r:id="rId41"/>
  </p:notesMasterIdLst>
  <p:sldIdLst>
    <p:sldId id="256" r:id="rId3"/>
    <p:sldId id="325" r:id="rId4"/>
    <p:sldId id="329" r:id="rId5"/>
    <p:sldId id="307" r:id="rId6"/>
    <p:sldId id="308" r:id="rId7"/>
    <p:sldId id="315" r:id="rId8"/>
    <p:sldId id="309" r:id="rId9"/>
    <p:sldId id="311" r:id="rId10"/>
    <p:sldId id="271" r:id="rId11"/>
    <p:sldId id="273" r:id="rId12"/>
    <p:sldId id="328" r:id="rId13"/>
    <p:sldId id="313" r:id="rId14"/>
    <p:sldId id="314" r:id="rId15"/>
    <p:sldId id="330" r:id="rId16"/>
    <p:sldId id="270" r:id="rId17"/>
    <p:sldId id="324" r:id="rId18"/>
    <p:sldId id="275" r:id="rId19"/>
    <p:sldId id="281" r:id="rId20"/>
    <p:sldId id="280" r:id="rId21"/>
    <p:sldId id="284" r:id="rId22"/>
    <p:sldId id="285" r:id="rId23"/>
    <p:sldId id="286" r:id="rId24"/>
    <p:sldId id="287" r:id="rId25"/>
    <p:sldId id="283" r:id="rId26"/>
    <p:sldId id="278" r:id="rId27"/>
    <p:sldId id="282" r:id="rId28"/>
    <p:sldId id="277" r:id="rId29"/>
    <p:sldId id="290" r:id="rId30"/>
    <p:sldId id="292" r:id="rId31"/>
    <p:sldId id="303" r:id="rId32"/>
    <p:sldId id="316" r:id="rId33"/>
    <p:sldId id="317" r:id="rId34"/>
    <p:sldId id="318" r:id="rId35"/>
    <p:sldId id="319" r:id="rId36"/>
    <p:sldId id="320" r:id="rId37"/>
    <p:sldId id="302" r:id="rId38"/>
    <p:sldId id="326" r:id="rId39"/>
    <p:sldId id="332" r:id="rId40"/>
  </p:sldIdLst>
  <p:sldSz cx="9144000" cy="6858000" type="screen4x3"/>
  <p:notesSz cx="6858000" cy="9144000"/>
  <p:embeddedFontLst>
    <p:embeddedFont>
      <p:font typeface="Calibri" pitchFamily="34" charset="0"/>
      <p:regular r:id="rId42"/>
      <p:bold r:id="rId43"/>
      <p:italic r:id="rId44"/>
      <p:boldItalic r:id="rId45"/>
    </p:embeddedFont>
    <p:embeddedFont>
      <p:font typeface="Arial Narrow" pitchFamily="34" charset="0"/>
      <p:regular r:id="rId46"/>
      <p:bold r:id="rId47"/>
      <p:italic r:id="rId48"/>
      <p:boldItalic r:id="rId49"/>
    </p:embeddedFont>
  </p:embeddedFontLst>
  <p:defaultTextStyle>
    <a:defPPr>
      <a:defRPr lang="es-AR"/>
    </a:defPPr>
    <a:lvl1pPr marL="0" algn="l" defTabSz="9143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91" algn="l" defTabSz="9143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82" algn="l" defTabSz="9143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73" algn="l" defTabSz="9143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64" algn="l" defTabSz="9143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55" algn="l" defTabSz="9143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46" algn="l" defTabSz="9143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36" algn="l" defTabSz="9143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26" algn="l" defTabSz="9143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71" autoAdjust="0"/>
  </p:normalViewPr>
  <p:slideViewPr>
    <p:cSldViewPr>
      <p:cViewPr varScale="1">
        <p:scale>
          <a:sx n="66" d="100"/>
          <a:sy n="66" d="100"/>
        </p:scale>
        <p:origin x="-118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4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4.fntdata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3.fntdata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2C6B92-FE0E-448A-AFB7-695FCB7E179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63A7DB63-45B7-47E6-9739-4912CBEED556}">
      <dgm:prSet custT="1"/>
      <dgm:spPr/>
      <dgm:t>
        <a:bodyPr/>
        <a:lstStyle/>
        <a:p>
          <a:pPr algn="l" rtl="0"/>
          <a:r>
            <a:rPr lang="es-AR" sz="2600" b="1" smtClean="0"/>
            <a:t>Todo lo que se ignora, se desprecia</a:t>
          </a:r>
          <a:endParaRPr lang="es-AR" sz="2600" b="1" i="1" smtClean="0"/>
        </a:p>
        <a:p>
          <a:pPr algn="r" rtl="0"/>
          <a:r>
            <a:rPr lang="es-AR" sz="2000" b="1" i="1" smtClean="0">
              <a:solidFill>
                <a:schemeClr val="accent5">
                  <a:lumMod val="40000"/>
                  <a:lumOff val="60000"/>
                </a:schemeClr>
              </a:solidFill>
            </a:rPr>
            <a:t>Antonio </a:t>
          </a:r>
          <a:r>
            <a:rPr lang="es-AR" sz="2000" b="1" i="1" dirty="0" smtClean="0">
              <a:solidFill>
                <a:schemeClr val="accent5">
                  <a:lumMod val="40000"/>
                  <a:lumOff val="60000"/>
                </a:schemeClr>
              </a:solidFill>
            </a:rPr>
            <a:t>Machado</a:t>
          </a:r>
          <a:endParaRPr lang="es-AR" sz="2000" dirty="0">
            <a:solidFill>
              <a:schemeClr val="accent5">
                <a:lumMod val="40000"/>
                <a:lumOff val="60000"/>
              </a:schemeClr>
            </a:solidFill>
          </a:endParaRPr>
        </a:p>
      </dgm:t>
    </dgm:pt>
    <dgm:pt modelId="{6DEA6D67-2820-46BB-9E2A-6E42117228DA}" type="parTrans" cxnId="{55786BD8-8941-4DD0-98F2-4FFEEF40C239}">
      <dgm:prSet/>
      <dgm:spPr/>
      <dgm:t>
        <a:bodyPr/>
        <a:lstStyle/>
        <a:p>
          <a:endParaRPr lang="es-AR"/>
        </a:p>
      </dgm:t>
    </dgm:pt>
    <dgm:pt modelId="{3BF44397-1461-459F-80BC-B09EB5F5DEC8}" type="sibTrans" cxnId="{55786BD8-8941-4DD0-98F2-4FFEEF40C239}">
      <dgm:prSet/>
      <dgm:spPr/>
      <dgm:t>
        <a:bodyPr/>
        <a:lstStyle/>
        <a:p>
          <a:endParaRPr lang="es-AR"/>
        </a:p>
      </dgm:t>
    </dgm:pt>
    <dgm:pt modelId="{446A8651-A258-45AC-A85E-518A97D078BD}">
      <dgm:prSet custT="1"/>
      <dgm:spPr/>
      <dgm:t>
        <a:bodyPr/>
        <a:lstStyle/>
        <a:p>
          <a:pPr algn="l" rtl="0"/>
          <a:r>
            <a:rPr lang="es-AR" sz="2600" b="1" dirty="0" smtClean="0"/>
            <a:t>Todos somos muy ignorantes, lo que ocurre es que no todos ignoramos las </a:t>
          </a:r>
          <a:r>
            <a:rPr lang="es-AR" sz="2600" b="1" smtClean="0"/>
            <a:t>mismas cosas</a:t>
          </a:r>
          <a:endParaRPr lang="es-AR" sz="2600" b="1" i="1" dirty="0" smtClean="0"/>
        </a:p>
        <a:p>
          <a:pPr algn="r" rtl="0"/>
          <a:r>
            <a:rPr lang="es-AR" sz="2000" b="1" i="1" dirty="0" smtClean="0">
              <a:solidFill>
                <a:schemeClr val="accent5">
                  <a:lumMod val="40000"/>
                  <a:lumOff val="60000"/>
                </a:schemeClr>
              </a:solidFill>
            </a:rPr>
            <a:t>Albert Einstein</a:t>
          </a:r>
          <a:endParaRPr lang="es-AR" sz="2000" dirty="0">
            <a:solidFill>
              <a:schemeClr val="accent5">
                <a:lumMod val="40000"/>
                <a:lumOff val="60000"/>
              </a:schemeClr>
            </a:solidFill>
          </a:endParaRPr>
        </a:p>
      </dgm:t>
    </dgm:pt>
    <dgm:pt modelId="{DBCD2159-5992-4A87-842F-9723F3DBC5C1}" type="parTrans" cxnId="{0BCDAFDC-9C5E-4DEA-8E2C-9475296CB566}">
      <dgm:prSet/>
      <dgm:spPr/>
      <dgm:t>
        <a:bodyPr/>
        <a:lstStyle/>
        <a:p>
          <a:endParaRPr lang="es-AR"/>
        </a:p>
      </dgm:t>
    </dgm:pt>
    <dgm:pt modelId="{82A19052-80CC-4064-913B-C312B380597D}" type="sibTrans" cxnId="{0BCDAFDC-9C5E-4DEA-8E2C-9475296CB566}">
      <dgm:prSet/>
      <dgm:spPr/>
      <dgm:t>
        <a:bodyPr/>
        <a:lstStyle/>
        <a:p>
          <a:endParaRPr lang="es-AR"/>
        </a:p>
      </dgm:t>
    </dgm:pt>
    <dgm:pt modelId="{CFB42357-138F-4A52-AADA-CCBA5321FD49}" type="pres">
      <dgm:prSet presAssocID="{292C6B92-FE0E-448A-AFB7-695FCB7E179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B7988A81-1842-46EE-A6DD-B60C76EC32D1}" type="pres">
      <dgm:prSet presAssocID="{63A7DB63-45B7-47E6-9739-4912CBEED556}" presName="composite" presStyleCnt="0"/>
      <dgm:spPr/>
    </dgm:pt>
    <dgm:pt modelId="{FA701C47-2C7A-4FC6-81C1-2011AF2826EB}" type="pres">
      <dgm:prSet presAssocID="{63A7DB63-45B7-47E6-9739-4912CBEED556}" presName="imgShp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AR"/>
        </a:p>
      </dgm:t>
    </dgm:pt>
    <dgm:pt modelId="{0FA4C052-C64F-4591-AD92-86DF769BBA4A}" type="pres">
      <dgm:prSet presAssocID="{63A7DB63-45B7-47E6-9739-4912CBEED556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46E8369A-1E30-4E01-9EEA-0E245EBD19F7}" type="pres">
      <dgm:prSet presAssocID="{3BF44397-1461-459F-80BC-B09EB5F5DEC8}" presName="spacing" presStyleCnt="0"/>
      <dgm:spPr/>
    </dgm:pt>
    <dgm:pt modelId="{D1C0E57C-3EA8-4368-8BD2-82770C911603}" type="pres">
      <dgm:prSet presAssocID="{446A8651-A258-45AC-A85E-518A97D078BD}" presName="composite" presStyleCnt="0"/>
      <dgm:spPr/>
    </dgm:pt>
    <dgm:pt modelId="{7F62F351-9DE3-4EB0-BB5B-C2631A933253}" type="pres">
      <dgm:prSet presAssocID="{446A8651-A258-45AC-A85E-518A97D078BD}" presName="imgShp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AR"/>
        </a:p>
      </dgm:t>
    </dgm:pt>
    <dgm:pt modelId="{BC678126-57BF-4F53-BF55-183DDDE7F83E}" type="pres">
      <dgm:prSet presAssocID="{446A8651-A258-45AC-A85E-518A97D078BD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55786BD8-8941-4DD0-98F2-4FFEEF40C239}" srcId="{292C6B92-FE0E-448A-AFB7-695FCB7E1798}" destId="{63A7DB63-45B7-47E6-9739-4912CBEED556}" srcOrd="0" destOrd="0" parTransId="{6DEA6D67-2820-46BB-9E2A-6E42117228DA}" sibTransId="{3BF44397-1461-459F-80BC-B09EB5F5DEC8}"/>
    <dgm:cxn modelId="{0BCDAFDC-9C5E-4DEA-8E2C-9475296CB566}" srcId="{292C6B92-FE0E-448A-AFB7-695FCB7E1798}" destId="{446A8651-A258-45AC-A85E-518A97D078BD}" srcOrd="1" destOrd="0" parTransId="{DBCD2159-5992-4A87-842F-9723F3DBC5C1}" sibTransId="{82A19052-80CC-4064-913B-C312B380597D}"/>
    <dgm:cxn modelId="{1E9DD567-A99D-4FA1-9E71-45F7B56F0F7C}" type="presOf" srcId="{63A7DB63-45B7-47E6-9739-4912CBEED556}" destId="{0FA4C052-C64F-4591-AD92-86DF769BBA4A}" srcOrd="0" destOrd="0" presId="urn:microsoft.com/office/officeart/2005/8/layout/vList3"/>
    <dgm:cxn modelId="{B554B779-16F6-494D-B9C7-A849FB70967F}" type="presOf" srcId="{292C6B92-FE0E-448A-AFB7-695FCB7E1798}" destId="{CFB42357-138F-4A52-AADA-CCBA5321FD49}" srcOrd="0" destOrd="0" presId="urn:microsoft.com/office/officeart/2005/8/layout/vList3"/>
    <dgm:cxn modelId="{F24A005F-8101-4CDC-9F36-2C95C027165B}" type="presOf" srcId="{446A8651-A258-45AC-A85E-518A97D078BD}" destId="{BC678126-57BF-4F53-BF55-183DDDE7F83E}" srcOrd="0" destOrd="0" presId="urn:microsoft.com/office/officeart/2005/8/layout/vList3"/>
    <dgm:cxn modelId="{2C8EDF30-9E1E-43F7-9458-8A82C0CFA5A2}" type="presParOf" srcId="{CFB42357-138F-4A52-AADA-CCBA5321FD49}" destId="{B7988A81-1842-46EE-A6DD-B60C76EC32D1}" srcOrd="0" destOrd="0" presId="urn:microsoft.com/office/officeart/2005/8/layout/vList3"/>
    <dgm:cxn modelId="{0E7AC297-DC8D-48CD-97C3-EA453C64E7D5}" type="presParOf" srcId="{B7988A81-1842-46EE-A6DD-B60C76EC32D1}" destId="{FA701C47-2C7A-4FC6-81C1-2011AF2826EB}" srcOrd="0" destOrd="0" presId="urn:microsoft.com/office/officeart/2005/8/layout/vList3"/>
    <dgm:cxn modelId="{403F7E0B-0D93-4073-995B-6A50C71727D6}" type="presParOf" srcId="{B7988A81-1842-46EE-A6DD-B60C76EC32D1}" destId="{0FA4C052-C64F-4591-AD92-86DF769BBA4A}" srcOrd="1" destOrd="0" presId="urn:microsoft.com/office/officeart/2005/8/layout/vList3"/>
    <dgm:cxn modelId="{A3A2BAE9-2F0D-4CBF-B41C-B2A8D71E6583}" type="presParOf" srcId="{CFB42357-138F-4A52-AADA-CCBA5321FD49}" destId="{46E8369A-1E30-4E01-9EEA-0E245EBD19F7}" srcOrd="1" destOrd="0" presId="urn:microsoft.com/office/officeart/2005/8/layout/vList3"/>
    <dgm:cxn modelId="{B87091E6-E8C4-4B1C-B3AF-F1F637E3CC75}" type="presParOf" srcId="{CFB42357-138F-4A52-AADA-CCBA5321FD49}" destId="{D1C0E57C-3EA8-4368-8BD2-82770C911603}" srcOrd="2" destOrd="0" presId="urn:microsoft.com/office/officeart/2005/8/layout/vList3"/>
    <dgm:cxn modelId="{3EB81DC8-8B14-43E2-8020-9ADF1F97820A}" type="presParOf" srcId="{D1C0E57C-3EA8-4368-8BD2-82770C911603}" destId="{7F62F351-9DE3-4EB0-BB5B-C2631A933253}" srcOrd="0" destOrd="0" presId="urn:microsoft.com/office/officeart/2005/8/layout/vList3"/>
    <dgm:cxn modelId="{A1F419B3-9453-4AD7-AF9D-D21CE670F414}" type="presParOf" srcId="{D1C0E57C-3EA8-4368-8BD2-82770C911603}" destId="{BC678126-57BF-4F53-BF55-183DDDE7F83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7CBD278-C2AD-470E-8063-50557303068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6256BD0F-4D39-4A72-BD3F-FA175209A917}">
      <dgm:prSet phldrT="[Texto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AR" b="1" dirty="0"/>
        </a:p>
      </dgm:t>
    </dgm:pt>
    <dgm:pt modelId="{C2620D21-B12F-4DD7-8B2F-2FDD03F09704}" type="parTrans" cxnId="{57DF6D99-953B-421B-BB8D-4D95DE6A46E3}">
      <dgm:prSet/>
      <dgm:spPr/>
      <dgm:t>
        <a:bodyPr/>
        <a:lstStyle/>
        <a:p>
          <a:endParaRPr lang="es-AR"/>
        </a:p>
      </dgm:t>
    </dgm:pt>
    <dgm:pt modelId="{39EABEFB-99E5-4E21-B8BD-1E490E38B001}" type="sibTrans" cxnId="{57DF6D99-953B-421B-BB8D-4D95DE6A46E3}">
      <dgm:prSet/>
      <dgm:spPr/>
      <dgm:t>
        <a:bodyPr/>
        <a:lstStyle/>
        <a:p>
          <a:endParaRPr lang="es-AR"/>
        </a:p>
      </dgm:t>
    </dgm:pt>
    <dgm:pt modelId="{EC9492F9-66AB-426A-8F89-8A65C0D1F3D5}">
      <dgm:prSet phldrT="[Texto]"/>
      <dgm:spPr/>
      <dgm:t>
        <a:bodyPr/>
        <a:lstStyle/>
        <a:p>
          <a:r>
            <a:rPr lang="es-AR" b="1" dirty="0" smtClean="0"/>
            <a:t>Formación Especifica en ODR</a:t>
          </a:r>
          <a:endParaRPr lang="es-AR" b="1" dirty="0"/>
        </a:p>
      </dgm:t>
    </dgm:pt>
    <dgm:pt modelId="{D5FBE17B-FB28-41EC-97B5-8A1F75C42767}" type="parTrans" cxnId="{109E1CCD-8665-40FE-A5A8-E935EEA75B6D}">
      <dgm:prSet/>
      <dgm:spPr/>
      <dgm:t>
        <a:bodyPr/>
        <a:lstStyle/>
        <a:p>
          <a:endParaRPr lang="es-AR"/>
        </a:p>
      </dgm:t>
    </dgm:pt>
    <dgm:pt modelId="{730F4E11-525B-4F76-A14E-8F879BB24A63}" type="sibTrans" cxnId="{109E1CCD-8665-40FE-A5A8-E935EEA75B6D}">
      <dgm:prSet/>
      <dgm:spPr/>
      <dgm:t>
        <a:bodyPr/>
        <a:lstStyle/>
        <a:p>
          <a:endParaRPr lang="es-AR"/>
        </a:p>
      </dgm:t>
    </dgm:pt>
    <dgm:pt modelId="{0E4588FD-646F-46AE-BDAC-2FFA7350F2D0}">
      <dgm:prSet phldrT="[Texto]"/>
      <dgm:spPr/>
      <dgm:t>
        <a:bodyPr/>
        <a:lstStyle/>
        <a:p>
          <a:r>
            <a:rPr lang="es-AR" b="1" dirty="0" smtClean="0"/>
            <a:t>Creada diciembre 2010</a:t>
          </a:r>
          <a:endParaRPr lang="es-AR" b="1" dirty="0"/>
        </a:p>
      </dgm:t>
    </dgm:pt>
    <dgm:pt modelId="{01EF15D8-57D7-433E-A661-A120B9CFB472}" type="parTrans" cxnId="{A339E012-6DF1-4350-A3FF-63E6275AE40B}">
      <dgm:prSet/>
      <dgm:spPr/>
      <dgm:t>
        <a:bodyPr/>
        <a:lstStyle/>
        <a:p>
          <a:endParaRPr lang="es-AR"/>
        </a:p>
      </dgm:t>
    </dgm:pt>
    <dgm:pt modelId="{4879C5B4-1DE9-470A-BB67-98A5675CA6E0}" type="sibTrans" cxnId="{A339E012-6DF1-4350-A3FF-63E6275AE40B}">
      <dgm:prSet/>
      <dgm:spPr/>
      <dgm:t>
        <a:bodyPr/>
        <a:lstStyle/>
        <a:p>
          <a:endParaRPr lang="es-AR"/>
        </a:p>
      </dgm:t>
    </dgm:pt>
    <dgm:pt modelId="{F07621ED-BAF3-43FF-BC06-D6C9C219D98A}" type="pres">
      <dgm:prSet presAssocID="{D7CBD278-C2AD-470E-8063-50557303068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F213D713-9216-4790-846D-C96FF46F0461}" type="pres">
      <dgm:prSet presAssocID="{6256BD0F-4D39-4A72-BD3F-FA175209A917}" presName="parentLin" presStyleCnt="0"/>
      <dgm:spPr/>
    </dgm:pt>
    <dgm:pt modelId="{2A048216-AA7C-4205-8EA3-0D694E69FBDC}" type="pres">
      <dgm:prSet presAssocID="{6256BD0F-4D39-4A72-BD3F-FA175209A917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44C6F3F8-B46C-4ECB-8792-ACE252B80390}" type="pres">
      <dgm:prSet presAssocID="{6256BD0F-4D39-4A72-BD3F-FA175209A917}" presName="parentText" presStyleLbl="node1" presStyleIdx="0" presStyleCnt="3" custScaleY="209653" custLinFactNeighborX="-12501" custLinFactNeighborY="37417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0F48FF5-08EA-42BD-837D-05562ACDFEE8}" type="pres">
      <dgm:prSet presAssocID="{6256BD0F-4D39-4A72-BD3F-FA175209A917}" presName="negativeSpace" presStyleCnt="0"/>
      <dgm:spPr/>
    </dgm:pt>
    <dgm:pt modelId="{25DBF119-D065-48EB-83AD-D858AF8EDF32}" type="pres">
      <dgm:prSet presAssocID="{6256BD0F-4D39-4A72-BD3F-FA175209A917}" presName="childText" presStyleLbl="conFgAcc1" presStyleIdx="0" presStyleCnt="3">
        <dgm:presLayoutVars>
          <dgm:bulletEnabled val="1"/>
        </dgm:presLayoutVars>
      </dgm:prSet>
      <dgm:spPr/>
    </dgm:pt>
    <dgm:pt modelId="{E35B42FB-8330-46DB-9704-383B5963F0D3}" type="pres">
      <dgm:prSet presAssocID="{39EABEFB-99E5-4E21-B8BD-1E490E38B001}" presName="spaceBetweenRectangles" presStyleCnt="0"/>
      <dgm:spPr/>
    </dgm:pt>
    <dgm:pt modelId="{5E5D6E14-5F4A-4B7C-B956-30BC187E429E}" type="pres">
      <dgm:prSet presAssocID="{EC9492F9-66AB-426A-8F89-8A65C0D1F3D5}" presName="parentLin" presStyleCnt="0"/>
      <dgm:spPr/>
    </dgm:pt>
    <dgm:pt modelId="{E5C52E24-8906-46D8-BCEC-AA2B0CE03C1B}" type="pres">
      <dgm:prSet presAssocID="{EC9492F9-66AB-426A-8F89-8A65C0D1F3D5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94520BBA-D318-4592-8DA7-BCDE3C4BC23B}" type="pres">
      <dgm:prSet presAssocID="{EC9492F9-66AB-426A-8F89-8A65C0D1F3D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A5B3E72F-BCA1-4EEB-B8F3-904358123413}" type="pres">
      <dgm:prSet presAssocID="{EC9492F9-66AB-426A-8F89-8A65C0D1F3D5}" presName="negativeSpace" presStyleCnt="0"/>
      <dgm:spPr/>
    </dgm:pt>
    <dgm:pt modelId="{2B7571BE-FA9F-4CCA-AEE3-E87D5CDA390F}" type="pres">
      <dgm:prSet presAssocID="{EC9492F9-66AB-426A-8F89-8A65C0D1F3D5}" presName="childText" presStyleLbl="conFgAcc1" presStyleIdx="1" presStyleCnt="3">
        <dgm:presLayoutVars>
          <dgm:bulletEnabled val="1"/>
        </dgm:presLayoutVars>
      </dgm:prSet>
      <dgm:spPr/>
    </dgm:pt>
    <dgm:pt modelId="{6F039F8C-8FED-4F09-8BD3-04B9EAE9D8F9}" type="pres">
      <dgm:prSet presAssocID="{730F4E11-525B-4F76-A14E-8F879BB24A63}" presName="spaceBetweenRectangles" presStyleCnt="0"/>
      <dgm:spPr/>
    </dgm:pt>
    <dgm:pt modelId="{4B908946-5E42-44C1-98C5-0DF097B5028C}" type="pres">
      <dgm:prSet presAssocID="{0E4588FD-646F-46AE-BDAC-2FFA7350F2D0}" presName="parentLin" presStyleCnt="0"/>
      <dgm:spPr/>
    </dgm:pt>
    <dgm:pt modelId="{BBB9F358-1A03-453F-9EB4-81A2150D94F8}" type="pres">
      <dgm:prSet presAssocID="{0E4588FD-646F-46AE-BDAC-2FFA7350F2D0}" presName="parentLeftMargin" presStyleLbl="node1" presStyleIdx="1" presStyleCnt="3"/>
      <dgm:spPr/>
      <dgm:t>
        <a:bodyPr/>
        <a:lstStyle/>
        <a:p>
          <a:endParaRPr lang="es-AR"/>
        </a:p>
      </dgm:t>
    </dgm:pt>
    <dgm:pt modelId="{23CBD706-D4F2-4401-9FD5-FA01DBBE6BAB}" type="pres">
      <dgm:prSet presAssocID="{0E4588FD-646F-46AE-BDAC-2FFA7350F2D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1F9D1AC8-D0B1-44B1-B7C9-7FCF48C8C73C}" type="pres">
      <dgm:prSet presAssocID="{0E4588FD-646F-46AE-BDAC-2FFA7350F2D0}" presName="negativeSpace" presStyleCnt="0"/>
      <dgm:spPr/>
    </dgm:pt>
    <dgm:pt modelId="{379034EC-8375-484A-9469-09CF95A71989}" type="pres">
      <dgm:prSet presAssocID="{0E4588FD-646F-46AE-BDAC-2FFA7350F2D0}" presName="childText" presStyleLbl="conFgAcc1" presStyleIdx="2" presStyleCnt="3" custLinFactNeighborY="15511">
        <dgm:presLayoutVars>
          <dgm:bulletEnabled val="1"/>
        </dgm:presLayoutVars>
      </dgm:prSet>
      <dgm:spPr/>
    </dgm:pt>
  </dgm:ptLst>
  <dgm:cxnLst>
    <dgm:cxn modelId="{2E19DA55-4E4A-4B0D-A000-C30EFAE45F7A}" type="presOf" srcId="{0E4588FD-646F-46AE-BDAC-2FFA7350F2D0}" destId="{BBB9F358-1A03-453F-9EB4-81A2150D94F8}" srcOrd="0" destOrd="0" presId="urn:microsoft.com/office/officeart/2005/8/layout/list1"/>
    <dgm:cxn modelId="{C769C689-5A73-425B-B7AF-7B254B3367B7}" type="presOf" srcId="{0E4588FD-646F-46AE-BDAC-2FFA7350F2D0}" destId="{23CBD706-D4F2-4401-9FD5-FA01DBBE6BAB}" srcOrd="1" destOrd="0" presId="urn:microsoft.com/office/officeart/2005/8/layout/list1"/>
    <dgm:cxn modelId="{60430C84-FB13-4FA9-A807-1887A789BB3D}" type="presOf" srcId="{D7CBD278-C2AD-470E-8063-505573030680}" destId="{F07621ED-BAF3-43FF-BC06-D6C9C219D98A}" srcOrd="0" destOrd="0" presId="urn:microsoft.com/office/officeart/2005/8/layout/list1"/>
    <dgm:cxn modelId="{A339E012-6DF1-4350-A3FF-63E6275AE40B}" srcId="{D7CBD278-C2AD-470E-8063-505573030680}" destId="{0E4588FD-646F-46AE-BDAC-2FFA7350F2D0}" srcOrd="2" destOrd="0" parTransId="{01EF15D8-57D7-433E-A661-A120B9CFB472}" sibTransId="{4879C5B4-1DE9-470A-BB67-98A5675CA6E0}"/>
    <dgm:cxn modelId="{109E1CCD-8665-40FE-A5A8-E935EEA75B6D}" srcId="{D7CBD278-C2AD-470E-8063-505573030680}" destId="{EC9492F9-66AB-426A-8F89-8A65C0D1F3D5}" srcOrd="1" destOrd="0" parTransId="{D5FBE17B-FB28-41EC-97B5-8A1F75C42767}" sibTransId="{730F4E11-525B-4F76-A14E-8F879BB24A63}"/>
    <dgm:cxn modelId="{57DF6D99-953B-421B-BB8D-4D95DE6A46E3}" srcId="{D7CBD278-C2AD-470E-8063-505573030680}" destId="{6256BD0F-4D39-4A72-BD3F-FA175209A917}" srcOrd="0" destOrd="0" parTransId="{C2620D21-B12F-4DD7-8B2F-2FDD03F09704}" sibTransId="{39EABEFB-99E5-4E21-B8BD-1E490E38B001}"/>
    <dgm:cxn modelId="{FEAB5444-79B6-4F66-B10A-67BDF2D2A19F}" type="presOf" srcId="{EC9492F9-66AB-426A-8F89-8A65C0D1F3D5}" destId="{E5C52E24-8906-46D8-BCEC-AA2B0CE03C1B}" srcOrd="0" destOrd="0" presId="urn:microsoft.com/office/officeart/2005/8/layout/list1"/>
    <dgm:cxn modelId="{B6878FA0-15CE-4185-BC48-D4BEFFD3A17D}" type="presOf" srcId="{EC9492F9-66AB-426A-8F89-8A65C0D1F3D5}" destId="{94520BBA-D318-4592-8DA7-BCDE3C4BC23B}" srcOrd="1" destOrd="0" presId="urn:microsoft.com/office/officeart/2005/8/layout/list1"/>
    <dgm:cxn modelId="{9165412E-A825-46C5-91EF-90B13C2C8AAD}" type="presOf" srcId="{6256BD0F-4D39-4A72-BD3F-FA175209A917}" destId="{2A048216-AA7C-4205-8EA3-0D694E69FBDC}" srcOrd="0" destOrd="0" presId="urn:microsoft.com/office/officeart/2005/8/layout/list1"/>
    <dgm:cxn modelId="{AF3FBD60-7139-46B4-B9FC-F867083FA67B}" type="presOf" srcId="{6256BD0F-4D39-4A72-BD3F-FA175209A917}" destId="{44C6F3F8-B46C-4ECB-8792-ACE252B80390}" srcOrd="1" destOrd="0" presId="urn:microsoft.com/office/officeart/2005/8/layout/list1"/>
    <dgm:cxn modelId="{89465ED9-E4E8-4B45-98BF-EBAE9D637B6F}" type="presParOf" srcId="{F07621ED-BAF3-43FF-BC06-D6C9C219D98A}" destId="{F213D713-9216-4790-846D-C96FF46F0461}" srcOrd="0" destOrd="0" presId="urn:microsoft.com/office/officeart/2005/8/layout/list1"/>
    <dgm:cxn modelId="{5447E586-1CF5-4D32-A9B0-FA53E2FFE6BD}" type="presParOf" srcId="{F213D713-9216-4790-846D-C96FF46F0461}" destId="{2A048216-AA7C-4205-8EA3-0D694E69FBDC}" srcOrd="0" destOrd="0" presId="urn:microsoft.com/office/officeart/2005/8/layout/list1"/>
    <dgm:cxn modelId="{AF353FDE-BEF6-4219-9054-B23637F57C16}" type="presParOf" srcId="{F213D713-9216-4790-846D-C96FF46F0461}" destId="{44C6F3F8-B46C-4ECB-8792-ACE252B80390}" srcOrd="1" destOrd="0" presId="urn:microsoft.com/office/officeart/2005/8/layout/list1"/>
    <dgm:cxn modelId="{B1F7A73C-E760-4F05-A3D3-5FD26315613E}" type="presParOf" srcId="{F07621ED-BAF3-43FF-BC06-D6C9C219D98A}" destId="{70F48FF5-08EA-42BD-837D-05562ACDFEE8}" srcOrd="1" destOrd="0" presId="urn:microsoft.com/office/officeart/2005/8/layout/list1"/>
    <dgm:cxn modelId="{EC07D889-C8F0-41FF-8EE5-CABB4A3C3A9D}" type="presParOf" srcId="{F07621ED-BAF3-43FF-BC06-D6C9C219D98A}" destId="{25DBF119-D065-48EB-83AD-D858AF8EDF32}" srcOrd="2" destOrd="0" presId="urn:microsoft.com/office/officeart/2005/8/layout/list1"/>
    <dgm:cxn modelId="{79F08459-D0A7-4E96-AC38-749420AB44EF}" type="presParOf" srcId="{F07621ED-BAF3-43FF-BC06-D6C9C219D98A}" destId="{E35B42FB-8330-46DB-9704-383B5963F0D3}" srcOrd="3" destOrd="0" presId="urn:microsoft.com/office/officeart/2005/8/layout/list1"/>
    <dgm:cxn modelId="{186298D8-902C-4C66-9D47-69AF86F7BA80}" type="presParOf" srcId="{F07621ED-BAF3-43FF-BC06-D6C9C219D98A}" destId="{5E5D6E14-5F4A-4B7C-B956-30BC187E429E}" srcOrd="4" destOrd="0" presId="urn:microsoft.com/office/officeart/2005/8/layout/list1"/>
    <dgm:cxn modelId="{16AB8BD5-0197-436D-9C08-EADD0DC72351}" type="presParOf" srcId="{5E5D6E14-5F4A-4B7C-B956-30BC187E429E}" destId="{E5C52E24-8906-46D8-BCEC-AA2B0CE03C1B}" srcOrd="0" destOrd="0" presId="urn:microsoft.com/office/officeart/2005/8/layout/list1"/>
    <dgm:cxn modelId="{18CD2C87-ACA4-4CC7-82BD-DA82D11F620D}" type="presParOf" srcId="{5E5D6E14-5F4A-4B7C-B956-30BC187E429E}" destId="{94520BBA-D318-4592-8DA7-BCDE3C4BC23B}" srcOrd="1" destOrd="0" presId="urn:microsoft.com/office/officeart/2005/8/layout/list1"/>
    <dgm:cxn modelId="{529DA035-6C49-447C-BE67-C947E5292A97}" type="presParOf" srcId="{F07621ED-BAF3-43FF-BC06-D6C9C219D98A}" destId="{A5B3E72F-BCA1-4EEB-B8F3-904358123413}" srcOrd="5" destOrd="0" presId="urn:microsoft.com/office/officeart/2005/8/layout/list1"/>
    <dgm:cxn modelId="{74F1CEA8-36AB-44E3-BFD8-41CB7A559004}" type="presParOf" srcId="{F07621ED-BAF3-43FF-BC06-D6C9C219D98A}" destId="{2B7571BE-FA9F-4CCA-AEE3-E87D5CDA390F}" srcOrd="6" destOrd="0" presId="urn:microsoft.com/office/officeart/2005/8/layout/list1"/>
    <dgm:cxn modelId="{0FA9410E-4D98-4D0F-8094-913682554495}" type="presParOf" srcId="{F07621ED-BAF3-43FF-BC06-D6C9C219D98A}" destId="{6F039F8C-8FED-4F09-8BD3-04B9EAE9D8F9}" srcOrd="7" destOrd="0" presId="urn:microsoft.com/office/officeart/2005/8/layout/list1"/>
    <dgm:cxn modelId="{D928AE4F-F347-45D1-AE62-8605A0D5F658}" type="presParOf" srcId="{F07621ED-BAF3-43FF-BC06-D6C9C219D98A}" destId="{4B908946-5E42-44C1-98C5-0DF097B5028C}" srcOrd="8" destOrd="0" presId="urn:microsoft.com/office/officeart/2005/8/layout/list1"/>
    <dgm:cxn modelId="{6E1BF976-66F4-47C7-886A-9070ED932D84}" type="presParOf" srcId="{4B908946-5E42-44C1-98C5-0DF097B5028C}" destId="{BBB9F358-1A03-453F-9EB4-81A2150D94F8}" srcOrd="0" destOrd="0" presId="urn:microsoft.com/office/officeart/2005/8/layout/list1"/>
    <dgm:cxn modelId="{0A2F5FAF-26CF-4BEA-9C8E-13E8D0D4EAD3}" type="presParOf" srcId="{4B908946-5E42-44C1-98C5-0DF097B5028C}" destId="{23CBD706-D4F2-4401-9FD5-FA01DBBE6BAB}" srcOrd="1" destOrd="0" presId="urn:microsoft.com/office/officeart/2005/8/layout/list1"/>
    <dgm:cxn modelId="{EC6470C8-6181-472D-BFD4-2F421D0EECA2}" type="presParOf" srcId="{F07621ED-BAF3-43FF-BC06-D6C9C219D98A}" destId="{1F9D1AC8-D0B1-44B1-B7C9-7FCF48C8C73C}" srcOrd="9" destOrd="0" presId="urn:microsoft.com/office/officeart/2005/8/layout/list1"/>
    <dgm:cxn modelId="{121135E6-F326-463F-9E70-B65EE4630063}" type="presParOf" srcId="{F07621ED-BAF3-43FF-BC06-D6C9C219D98A}" destId="{379034EC-8375-484A-9469-09CF95A7198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7589085-4C8E-4B88-8B8D-76602F80B8FE}" type="doc">
      <dgm:prSet loTypeId="urn:microsoft.com/office/officeart/2005/8/layout/matrix1" loCatId="matrix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es-AR"/>
        </a:p>
      </dgm:t>
    </dgm:pt>
    <dgm:pt modelId="{1ED6B1B8-B2DB-4743-954A-38E8B373755A}">
      <dgm:prSet phldrT="[Texto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AR" dirty="0"/>
        </a:p>
      </dgm:t>
    </dgm:pt>
    <dgm:pt modelId="{5EDC84CA-9DB1-4817-8264-4A73C19C8B42}" type="parTrans" cxnId="{46673C2F-1436-4EBF-8A58-641158816DC3}">
      <dgm:prSet/>
      <dgm:spPr/>
      <dgm:t>
        <a:bodyPr/>
        <a:lstStyle/>
        <a:p>
          <a:endParaRPr lang="es-AR"/>
        </a:p>
      </dgm:t>
    </dgm:pt>
    <dgm:pt modelId="{7E4C904D-09C8-405E-A2E5-97A834132885}" type="sibTrans" cxnId="{46673C2F-1436-4EBF-8A58-641158816DC3}">
      <dgm:prSet/>
      <dgm:spPr/>
      <dgm:t>
        <a:bodyPr/>
        <a:lstStyle/>
        <a:p>
          <a:endParaRPr lang="es-AR"/>
        </a:p>
      </dgm:t>
    </dgm:pt>
    <dgm:pt modelId="{791E7696-5CD2-4B2C-B2DB-AEDC2BACA233}">
      <dgm:prSet phldrT="[Texto]" custT="1"/>
      <dgm:spPr/>
      <dgm:t>
        <a:bodyPr/>
        <a:lstStyle/>
        <a:p>
          <a:r>
            <a:rPr lang="es-AR" sz="3500" b="1" dirty="0" smtClean="0"/>
            <a:t>14 </a:t>
          </a:r>
          <a:br>
            <a:rPr lang="es-AR" sz="3500" b="1" dirty="0" smtClean="0"/>
          </a:br>
          <a:r>
            <a:rPr lang="es-AR" sz="3500" b="1" dirty="0" smtClean="0"/>
            <a:t>INSTITUCIONES</a:t>
          </a:r>
        </a:p>
        <a:p>
          <a:r>
            <a:rPr lang="es-AR" sz="3500" b="1" dirty="0" smtClean="0"/>
            <a:t>AUSPICIANTES</a:t>
          </a:r>
          <a:endParaRPr lang="es-AR" sz="3500" b="1" dirty="0"/>
        </a:p>
      </dgm:t>
    </dgm:pt>
    <dgm:pt modelId="{0E53A6FB-3D77-48F7-B69C-E2DA2E4BDAB7}" type="parTrans" cxnId="{19B7C63B-FC0D-4A04-BBA9-44B38B1E3564}">
      <dgm:prSet/>
      <dgm:spPr/>
      <dgm:t>
        <a:bodyPr/>
        <a:lstStyle/>
        <a:p>
          <a:endParaRPr lang="es-AR"/>
        </a:p>
      </dgm:t>
    </dgm:pt>
    <dgm:pt modelId="{8189D93A-DF34-421A-835A-236BD475EFDC}" type="sibTrans" cxnId="{19B7C63B-FC0D-4A04-BBA9-44B38B1E3564}">
      <dgm:prSet/>
      <dgm:spPr/>
      <dgm:t>
        <a:bodyPr/>
        <a:lstStyle/>
        <a:p>
          <a:endParaRPr lang="es-AR"/>
        </a:p>
      </dgm:t>
    </dgm:pt>
    <dgm:pt modelId="{E42587FF-3A47-4E54-95EF-4030F010DE97}">
      <dgm:prSet phldrT="[Texto]" custT="1"/>
      <dgm:spPr/>
      <dgm:t>
        <a:bodyPr/>
        <a:lstStyle/>
        <a:p>
          <a:r>
            <a:rPr lang="es-AR" sz="3500" b="1" dirty="0" smtClean="0"/>
            <a:t>2 </a:t>
          </a:r>
          <a:br>
            <a:rPr lang="es-AR" sz="3500" b="1" dirty="0" smtClean="0"/>
          </a:br>
          <a:r>
            <a:rPr lang="es-AR" sz="3500" b="1" dirty="0" smtClean="0"/>
            <a:t>BECARIOS </a:t>
          </a:r>
          <a:br>
            <a:rPr lang="es-AR" sz="3500" b="1" dirty="0" smtClean="0"/>
          </a:br>
          <a:r>
            <a:rPr lang="es-AR" sz="3500" b="1" dirty="0" smtClean="0"/>
            <a:t>POR CADA UNA</a:t>
          </a:r>
          <a:endParaRPr lang="es-AR" sz="3500" b="1" dirty="0"/>
        </a:p>
      </dgm:t>
    </dgm:pt>
    <dgm:pt modelId="{C5095424-A69A-4873-B2AD-30F929F95701}" type="parTrans" cxnId="{64A91017-D1AF-4652-9DE6-106F9064EC2F}">
      <dgm:prSet/>
      <dgm:spPr/>
      <dgm:t>
        <a:bodyPr/>
        <a:lstStyle/>
        <a:p>
          <a:endParaRPr lang="es-AR"/>
        </a:p>
      </dgm:t>
    </dgm:pt>
    <dgm:pt modelId="{D7190282-8C57-4542-9D5D-58D09CF44DBC}" type="sibTrans" cxnId="{64A91017-D1AF-4652-9DE6-106F9064EC2F}">
      <dgm:prSet/>
      <dgm:spPr/>
      <dgm:t>
        <a:bodyPr/>
        <a:lstStyle/>
        <a:p>
          <a:endParaRPr lang="es-AR"/>
        </a:p>
      </dgm:t>
    </dgm:pt>
    <dgm:pt modelId="{3B564274-D3DC-445D-B1C1-42719CFDB9EE}">
      <dgm:prSet phldrT="[Texto]" custT="1"/>
      <dgm:spPr/>
      <dgm:t>
        <a:bodyPr/>
        <a:lstStyle/>
        <a:p>
          <a:r>
            <a:rPr lang="es-AR" sz="3500" b="1" dirty="0" smtClean="0"/>
            <a:t>ENTRENAMIENTO TECNOLOGICO</a:t>
          </a:r>
          <a:endParaRPr lang="es-AR" sz="3500" b="1" dirty="0"/>
        </a:p>
      </dgm:t>
    </dgm:pt>
    <dgm:pt modelId="{47F9F4C1-F513-4AA8-9DCD-F6C7D56500FA}" type="parTrans" cxnId="{7AD9119E-F1EF-4C8E-AC08-F826F5BAE547}">
      <dgm:prSet/>
      <dgm:spPr/>
      <dgm:t>
        <a:bodyPr/>
        <a:lstStyle/>
        <a:p>
          <a:endParaRPr lang="es-AR"/>
        </a:p>
      </dgm:t>
    </dgm:pt>
    <dgm:pt modelId="{9F5AAB90-F557-45F9-A2A0-BFB0A97743CC}" type="sibTrans" cxnId="{7AD9119E-F1EF-4C8E-AC08-F826F5BAE547}">
      <dgm:prSet/>
      <dgm:spPr/>
      <dgm:t>
        <a:bodyPr/>
        <a:lstStyle/>
        <a:p>
          <a:endParaRPr lang="es-AR"/>
        </a:p>
      </dgm:t>
    </dgm:pt>
    <dgm:pt modelId="{ABBEB2BA-21D6-4840-95A6-3959399364CD}">
      <dgm:prSet phldrT="[Texto]" custT="1"/>
      <dgm:spPr/>
      <dgm:t>
        <a:bodyPr/>
        <a:lstStyle/>
        <a:p>
          <a:r>
            <a:rPr lang="es-AR" sz="3500" b="1" dirty="0" smtClean="0"/>
            <a:t>ENTRENAMIENTO</a:t>
          </a:r>
          <a:br>
            <a:rPr lang="es-AR" sz="3500" b="1" dirty="0" smtClean="0"/>
          </a:br>
          <a:r>
            <a:rPr lang="es-AR" sz="3500" b="1" dirty="0" smtClean="0"/>
            <a:t>EN COMPETENCIAS</a:t>
          </a:r>
          <a:endParaRPr lang="es-AR" sz="3500" b="1" dirty="0"/>
        </a:p>
      </dgm:t>
    </dgm:pt>
    <dgm:pt modelId="{41F10848-6BE7-4FA2-8085-3FA43E78FDA6}" type="parTrans" cxnId="{4FEDB325-90AD-4A62-A0D8-49EE3C8D26E4}">
      <dgm:prSet/>
      <dgm:spPr/>
      <dgm:t>
        <a:bodyPr/>
        <a:lstStyle/>
        <a:p>
          <a:endParaRPr lang="es-AR"/>
        </a:p>
      </dgm:t>
    </dgm:pt>
    <dgm:pt modelId="{F90E6D22-26F6-460D-BFF6-ED194B59674B}" type="sibTrans" cxnId="{4FEDB325-90AD-4A62-A0D8-49EE3C8D26E4}">
      <dgm:prSet/>
      <dgm:spPr/>
      <dgm:t>
        <a:bodyPr/>
        <a:lstStyle/>
        <a:p>
          <a:endParaRPr lang="es-AR"/>
        </a:p>
      </dgm:t>
    </dgm:pt>
    <dgm:pt modelId="{5CD771B6-8EA8-4085-B275-13AEF53E972E}" type="pres">
      <dgm:prSet presAssocID="{37589085-4C8E-4B88-8B8D-76602F80B8F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F4A13031-49BF-4F98-B5AF-3473FC118C16}" type="pres">
      <dgm:prSet presAssocID="{37589085-4C8E-4B88-8B8D-76602F80B8FE}" presName="matrix" presStyleCnt="0"/>
      <dgm:spPr/>
      <dgm:t>
        <a:bodyPr/>
        <a:lstStyle/>
        <a:p>
          <a:endParaRPr lang="es-AR"/>
        </a:p>
      </dgm:t>
    </dgm:pt>
    <dgm:pt modelId="{31EF3169-60C9-4975-A67B-4AA8229EF353}" type="pres">
      <dgm:prSet presAssocID="{37589085-4C8E-4B88-8B8D-76602F80B8FE}" presName="tile1" presStyleLbl="node1" presStyleIdx="0" presStyleCnt="4"/>
      <dgm:spPr/>
      <dgm:t>
        <a:bodyPr/>
        <a:lstStyle/>
        <a:p>
          <a:endParaRPr lang="es-AR"/>
        </a:p>
      </dgm:t>
    </dgm:pt>
    <dgm:pt modelId="{18692352-585A-4F5C-A4B1-98B0EA0A014C}" type="pres">
      <dgm:prSet presAssocID="{37589085-4C8E-4B88-8B8D-76602F80B8F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EBA11F2-C3F6-4841-945E-D00211979653}" type="pres">
      <dgm:prSet presAssocID="{37589085-4C8E-4B88-8B8D-76602F80B8FE}" presName="tile2" presStyleLbl="node1" presStyleIdx="1" presStyleCnt="4"/>
      <dgm:spPr/>
      <dgm:t>
        <a:bodyPr/>
        <a:lstStyle/>
        <a:p>
          <a:endParaRPr lang="es-AR"/>
        </a:p>
      </dgm:t>
    </dgm:pt>
    <dgm:pt modelId="{55531942-4937-41EF-9D6C-7CDE9AFE140F}" type="pres">
      <dgm:prSet presAssocID="{37589085-4C8E-4B88-8B8D-76602F80B8F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4F5FF6ED-31E1-4CB2-8E49-D4DC6B159F21}" type="pres">
      <dgm:prSet presAssocID="{37589085-4C8E-4B88-8B8D-76602F80B8FE}" presName="tile3" presStyleLbl="node1" presStyleIdx="2" presStyleCnt="4"/>
      <dgm:spPr/>
      <dgm:t>
        <a:bodyPr/>
        <a:lstStyle/>
        <a:p>
          <a:endParaRPr lang="es-AR"/>
        </a:p>
      </dgm:t>
    </dgm:pt>
    <dgm:pt modelId="{92A71F7E-B0D8-4F43-8F10-33B46D73A175}" type="pres">
      <dgm:prSet presAssocID="{37589085-4C8E-4B88-8B8D-76602F80B8F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D775FCE1-32F3-4E90-927E-0AABD196E1B0}" type="pres">
      <dgm:prSet presAssocID="{37589085-4C8E-4B88-8B8D-76602F80B8FE}" presName="tile4" presStyleLbl="node1" presStyleIdx="3" presStyleCnt="4"/>
      <dgm:spPr/>
      <dgm:t>
        <a:bodyPr/>
        <a:lstStyle/>
        <a:p>
          <a:endParaRPr lang="es-AR"/>
        </a:p>
      </dgm:t>
    </dgm:pt>
    <dgm:pt modelId="{2C22D662-22F7-4D1F-AC92-12CD28EDD4B4}" type="pres">
      <dgm:prSet presAssocID="{37589085-4C8E-4B88-8B8D-76602F80B8F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F790A97-A7CF-4FF5-B97C-B5ECFC9FA7E8}" type="pres">
      <dgm:prSet presAssocID="{37589085-4C8E-4B88-8B8D-76602F80B8FE}" presName="centerTile" presStyleLbl="fgShp" presStyleIdx="0" presStyleCnt="1" custScaleX="162441">
        <dgm:presLayoutVars>
          <dgm:chMax val="0"/>
          <dgm:chPref val="0"/>
        </dgm:presLayoutVars>
      </dgm:prSet>
      <dgm:spPr/>
      <dgm:t>
        <a:bodyPr/>
        <a:lstStyle/>
        <a:p>
          <a:endParaRPr lang="es-AR"/>
        </a:p>
      </dgm:t>
    </dgm:pt>
  </dgm:ptLst>
  <dgm:cxnLst>
    <dgm:cxn modelId="{C2947F62-AF09-4BA1-83CF-641214EEB0BD}" type="presOf" srcId="{ABBEB2BA-21D6-4840-95A6-3959399364CD}" destId="{D775FCE1-32F3-4E90-927E-0AABD196E1B0}" srcOrd="0" destOrd="0" presId="urn:microsoft.com/office/officeart/2005/8/layout/matrix1"/>
    <dgm:cxn modelId="{A1A86812-4FAC-4051-9C14-783FEA42BD35}" type="presOf" srcId="{E42587FF-3A47-4E54-95EF-4030F010DE97}" destId="{55531942-4937-41EF-9D6C-7CDE9AFE140F}" srcOrd="1" destOrd="0" presId="urn:microsoft.com/office/officeart/2005/8/layout/matrix1"/>
    <dgm:cxn modelId="{7AD9119E-F1EF-4C8E-AC08-F826F5BAE547}" srcId="{1ED6B1B8-B2DB-4743-954A-38E8B373755A}" destId="{3B564274-D3DC-445D-B1C1-42719CFDB9EE}" srcOrd="2" destOrd="0" parTransId="{47F9F4C1-F513-4AA8-9DCD-F6C7D56500FA}" sibTransId="{9F5AAB90-F557-45F9-A2A0-BFB0A97743CC}"/>
    <dgm:cxn modelId="{19B7C63B-FC0D-4A04-BBA9-44B38B1E3564}" srcId="{1ED6B1B8-B2DB-4743-954A-38E8B373755A}" destId="{791E7696-5CD2-4B2C-B2DB-AEDC2BACA233}" srcOrd="0" destOrd="0" parTransId="{0E53A6FB-3D77-48F7-B69C-E2DA2E4BDAB7}" sibTransId="{8189D93A-DF34-421A-835A-236BD475EFDC}"/>
    <dgm:cxn modelId="{94FD0BB2-6BA5-4E28-95D0-0165DEA89849}" type="presOf" srcId="{37589085-4C8E-4B88-8B8D-76602F80B8FE}" destId="{5CD771B6-8EA8-4085-B275-13AEF53E972E}" srcOrd="0" destOrd="0" presId="urn:microsoft.com/office/officeart/2005/8/layout/matrix1"/>
    <dgm:cxn modelId="{B148C6B0-9CBE-47E3-B4AE-37F383E0BC1F}" type="presOf" srcId="{3B564274-D3DC-445D-B1C1-42719CFDB9EE}" destId="{4F5FF6ED-31E1-4CB2-8E49-D4DC6B159F21}" srcOrd="0" destOrd="0" presId="urn:microsoft.com/office/officeart/2005/8/layout/matrix1"/>
    <dgm:cxn modelId="{B8A34178-9534-437F-99E3-4CBA2E6CDA9A}" type="presOf" srcId="{ABBEB2BA-21D6-4840-95A6-3959399364CD}" destId="{2C22D662-22F7-4D1F-AC92-12CD28EDD4B4}" srcOrd="1" destOrd="0" presId="urn:microsoft.com/office/officeart/2005/8/layout/matrix1"/>
    <dgm:cxn modelId="{887CF24C-14A8-497F-A345-EC3F600AB999}" type="presOf" srcId="{1ED6B1B8-B2DB-4743-954A-38E8B373755A}" destId="{2F790A97-A7CF-4FF5-B97C-B5ECFC9FA7E8}" srcOrd="0" destOrd="0" presId="urn:microsoft.com/office/officeart/2005/8/layout/matrix1"/>
    <dgm:cxn modelId="{4D19A819-8EC9-474A-ACAC-F982ABD01DED}" type="presOf" srcId="{791E7696-5CD2-4B2C-B2DB-AEDC2BACA233}" destId="{31EF3169-60C9-4975-A67B-4AA8229EF353}" srcOrd="0" destOrd="0" presId="urn:microsoft.com/office/officeart/2005/8/layout/matrix1"/>
    <dgm:cxn modelId="{FD8FB5D6-9C6A-4BFE-8796-E0A570C130B7}" type="presOf" srcId="{791E7696-5CD2-4B2C-B2DB-AEDC2BACA233}" destId="{18692352-585A-4F5C-A4B1-98B0EA0A014C}" srcOrd="1" destOrd="0" presId="urn:microsoft.com/office/officeart/2005/8/layout/matrix1"/>
    <dgm:cxn modelId="{AFEA2B70-0FF3-4590-877F-94EF704EA855}" type="presOf" srcId="{3B564274-D3DC-445D-B1C1-42719CFDB9EE}" destId="{92A71F7E-B0D8-4F43-8F10-33B46D73A175}" srcOrd="1" destOrd="0" presId="urn:microsoft.com/office/officeart/2005/8/layout/matrix1"/>
    <dgm:cxn modelId="{46673C2F-1436-4EBF-8A58-641158816DC3}" srcId="{37589085-4C8E-4B88-8B8D-76602F80B8FE}" destId="{1ED6B1B8-B2DB-4743-954A-38E8B373755A}" srcOrd="0" destOrd="0" parTransId="{5EDC84CA-9DB1-4817-8264-4A73C19C8B42}" sibTransId="{7E4C904D-09C8-405E-A2E5-97A834132885}"/>
    <dgm:cxn modelId="{24F021A2-9173-4E65-9113-D5B807D6B530}" type="presOf" srcId="{E42587FF-3A47-4E54-95EF-4030F010DE97}" destId="{EEBA11F2-C3F6-4841-945E-D00211979653}" srcOrd="0" destOrd="0" presId="urn:microsoft.com/office/officeart/2005/8/layout/matrix1"/>
    <dgm:cxn modelId="{4FEDB325-90AD-4A62-A0D8-49EE3C8D26E4}" srcId="{1ED6B1B8-B2DB-4743-954A-38E8B373755A}" destId="{ABBEB2BA-21D6-4840-95A6-3959399364CD}" srcOrd="3" destOrd="0" parTransId="{41F10848-6BE7-4FA2-8085-3FA43E78FDA6}" sibTransId="{F90E6D22-26F6-460D-BFF6-ED194B59674B}"/>
    <dgm:cxn modelId="{64A91017-D1AF-4652-9DE6-106F9064EC2F}" srcId="{1ED6B1B8-B2DB-4743-954A-38E8B373755A}" destId="{E42587FF-3A47-4E54-95EF-4030F010DE97}" srcOrd="1" destOrd="0" parTransId="{C5095424-A69A-4873-B2AD-30F929F95701}" sibTransId="{D7190282-8C57-4542-9D5D-58D09CF44DBC}"/>
    <dgm:cxn modelId="{E70A6722-91CE-4E77-9717-60C843D5FAD3}" type="presParOf" srcId="{5CD771B6-8EA8-4085-B275-13AEF53E972E}" destId="{F4A13031-49BF-4F98-B5AF-3473FC118C16}" srcOrd="0" destOrd="0" presId="urn:microsoft.com/office/officeart/2005/8/layout/matrix1"/>
    <dgm:cxn modelId="{9DBCB68F-89F4-466C-A919-1172AA39B18D}" type="presParOf" srcId="{F4A13031-49BF-4F98-B5AF-3473FC118C16}" destId="{31EF3169-60C9-4975-A67B-4AA8229EF353}" srcOrd="0" destOrd="0" presId="urn:microsoft.com/office/officeart/2005/8/layout/matrix1"/>
    <dgm:cxn modelId="{05004923-DB67-42FD-89B1-8D6D6CF535AF}" type="presParOf" srcId="{F4A13031-49BF-4F98-B5AF-3473FC118C16}" destId="{18692352-585A-4F5C-A4B1-98B0EA0A014C}" srcOrd="1" destOrd="0" presId="urn:microsoft.com/office/officeart/2005/8/layout/matrix1"/>
    <dgm:cxn modelId="{EC27FB16-DE45-40E9-AF02-A8EB74CEE006}" type="presParOf" srcId="{F4A13031-49BF-4F98-B5AF-3473FC118C16}" destId="{EEBA11F2-C3F6-4841-945E-D00211979653}" srcOrd="2" destOrd="0" presId="urn:microsoft.com/office/officeart/2005/8/layout/matrix1"/>
    <dgm:cxn modelId="{90CD55C0-8C87-4EFD-8A17-5AED41072978}" type="presParOf" srcId="{F4A13031-49BF-4F98-B5AF-3473FC118C16}" destId="{55531942-4937-41EF-9D6C-7CDE9AFE140F}" srcOrd="3" destOrd="0" presId="urn:microsoft.com/office/officeart/2005/8/layout/matrix1"/>
    <dgm:cxn modelId="{59816D1A-F039-404A-89C4-239D2D02D794}" type="presParOf" srcId="{F4A13031-49BF-4F98-B5AF-3473FC118C16}" destId="{4F5FF6ED-31E1-4CB2-8E49-D4DC6B159F21}" srcOrd="4" destOrd="0" presId="urn:microsoft.com/office/officeart/2005/8/layout/matrix1"/>
    <dgm:cxn modelId="{883EDB70-7006-476D-9523-FA3AE5848EBB}" type="presParOf" srcId="{F4A13031-49BF-4F98-B5AF-3473FC118C16}" destId="{92A71F7E-B0D8-4F43-8F10-33B46D73A175}" srcOrd="5" destOrd="0" presId="urn:microsoft.com/office/officeart/2005/8/layout/matrix1"/>
    <dgm:cxn modelId="{9CE0DA72-B2C5-4803-B284-2070B63869A1}" type="presParOf" srcId="{F4A13031-49BF-4F98-B5AF-3473FC118C16}" destId="{D775FCE1-32F3-4E90-927E-0AABD196E1B0}" srcOrd="6" destOrd="0" presId="urn:microsoft.com/office/officeart/2005/8/layout/matrix1"/>
    <dgm:cxn modelId="{6FB828B7-693F-48D1-8BAC-538E8DC8C29E}" type="presParOf" srcId="{F4A13031-49BF-4F98-B5AF-3473FC118C16}" destId="{2C22D662-22F7-4D1F-AC92-12CD28EDD4B4}" srcOrd="7" destOrd="0" presId="urn:microsoft.com/office/officeart/2005/8/layout/matrix1"/>
    <dgm:cxn modelId="{B12E1857-5646-4EA3-8A82-852EFE9A4134}" type="presParOf" srcId="{5CD771B6-8EA8-4085-B275-13AEF53E972E}" destId="{2F790A97-A7CF-4FF5-B97C-B5ECFC9FA7E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52B461A-3BC9-4D98-BFF7-1EA883CFE242}" type="doc">
      <dgm:prSet loTypeId="urn:microsoft.com/office/officeart/2005/8/layout/list1" loCatId="list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1C5E324A-BFDB-4BE7-A1E7-F77185CB42C2}">
      <dgm:prSet phldrT="[Texto]" custT="1"/>
      <dgm:spPr/>
      <dgm:t>
        <a:bodyPr/>
        <a:lstStyle/>
        <a:p>
          <a:r>
            <a:rPr lang="es-AR" sz="2400" b="1" dirty="0" smtClean="0"/>
            <a:t>COMO MANEJAR </a:t>
          </a:r>
          <a:r>
            <a:rPr lang="es-AR" sz="2400" dirty="0" smtClean="0"/>
            <a:t/>
          </a:r>
          <a:br>
            <a:rPr lang="es-AR" sz="2400" dirty="0" smtClean="0"/>
          </a:br>
          <a:r>
            <a:rPr lang="es-AR" sz="2400" dirty="0" smtClean="0"/>
            <a:t>UNA SALA VIRTUAL DE MEDIACION</a:t>
          </a:r>
          <a:endParaRPr lang="es-AR" sz="2400" dirty="0"/>
        </a:p>
      </dgm:t>
    </dgm:pt>
    <dgm:pt modelId="{0679A8B8-72AD-4014-A6B8-E496512BB0CD}" type="parTrans" cxnId="{80AD5A8C-FBEB-4810-A7AA-5921EE7E2F07}">
      <dgm:prSet/>
      <dgm:spPr/>
      <dgm:t>
        <a:bodyPr/>
        <a:lstStyle/>
        <a:p>
          <a:endParaRPr lang="es-AR"/>
        </a:p>
      </dgm:t>
    </dgm:pt>
    <dgm:pt modelId="{02E1255F-4C23-4D64-B8E5-6D977592BF0E}" type="sibTrans" cxnId="{80AD5A8C-FBEB-4810-A7AA-5921EE7E2F07}">
      <dgm:prSet/>
      <dgm:spPr/>
      <dgm:t>
        <a:bodyPr/>
        <a:lstStyle/>
        <a:p>
          <a:endParaRPr lang="es-AR"/>
        </a:p>
      </dgm:t>
    </dgm:pt>
    <dgm:pt modelId="{7927B58F-F31B-4FC2-AF6D-17521FA57289}">
      <dgm:prSet phldrT="[Texto]" custT="1"/>
      <dgm:spPr/>
      <dgm:t>
        <a:bodyPr/>
        <a:lstStyle/>
        <a:p>
          <a:r>
            <a:rPr lang="es-AR" sz="2400" b="1" dirty="0" smtClean="0"/>
            <a:t>ENTRENAMIENTO CASOS PRACTICOS</a:t>
          </a:r>
          <a:r>
            <a:rPr lang="es-AR" sz="2400" dirty="0" smtClean="0"/>
            <a:t/>
          </a:r>
          <a:br>
            <a:rPr lang="es-AR" sz="2400" dirty="0" smtClean="0"/>
          </a:br>
          <a:r>
            <a:rPr lang="es-AR" sz="2400" dirty="0" smtClean="0"/>
            <a:t>MANEJO DE EMOCIONES</a:t>
          </a:r>
          <a:endParaRPr lang="es-AR" sz="2400" dirty="0"/>
        </a:p>
      </dgm:t>
    </dgm:pt>
    <dgm:pt modelId="{03EE5BA8-AA7B-44BB-A0C6-756988A8AF3E}" type="parTrans" cxnId="{62547CE5-4D4B-4941-87A4-50C2626DAE4D}">
      <dgm:prSet/>
      <dgm:spPr/>
      <dgm:t>
        <a:bodyPr/>
        <a:lstStyle/>
        <a:p>
          <a:endParaRPr lang="es-AR"/>
        </a:p>
      </dgm:t>
    </dgm:pt>
    <dgm:pt modelId="{D34CD8C3-7238-4A1A-8687-A120EA3309B6}" type="sibTrans" cxnId="{62547CE5-4D4B-4941-87A4-50C2626DAE4D}">
      <dgm:prSet/>
      <dgm:spPr/>
      <dgm:t>
        <a:bodyPr/>
        <a:lstStyle/>
        <a:p>
          <a:endParaRPr lang="es-AR"/>
        </a:p>
      </dgm:t>
    </dgm:pt>
    <dgm:pt modelId="{0F73A8C2-9DE7-471E-A8CF-183A9A68ABBB}">
      <dgm:prSet phldrT="[Texto]" custT="1"/>
      <dgm:spPr/>
      <dgm:t>
        <a:bodyPr/>
        <a:lstStyle/>
        <a:p>
          <a:r>
            <a:rPr lang="es-AR" sz="2400" b="1" dirty="0" smtClean="0"/>
            <a:t>UNA SALA DE MEDIACION POR BECARIO  </a:t>
          </a:r>
          <a:r>
            <a:rPr lang="es-AR" sz="2400" dirty="0" smtClean="0"/>
            <a:t>TRABAJO FINAL</a:t>
          </a:r>
          <a:endParaRPr lang="es-AR" sz="2400" dirty="0"/>
        </a:p>
      </dgm:t>
    </dgm:pt>
    <dgm:pt modelId="{559DB27B-8320-49D3-AB7C-1AA9B5CDD713}" type="parTrans" cxnId="{9C95598A-26FB-4B67-8E8C-A83032C6E555}">
      <dgm:prSet/>
      <dgm:spPr/>
      <dgm:t>
        <a:bodyPr/>
        <a:lstStyle/>
        <a:p>
          <a:endParaRPr lang="es-AR"/>
        </a:p>
      </dgm:t>
    </dgm:pt>
    <dgm:pt modelId="{92283114-4260-40BC-88E5-5ABF63EB80B0}" type="sibTrans" cxnId="{9C95598A-26FB-4B67-8E8C-A83032C6E555}">
      <dgm:prSet/>
      <dgm:spPr/>
      <dgm:t>
        <a:bodyPr/>
        <a:lstStyle/>
        <a:p>
          <a:endParaRPr lang="es-AR"/>
        </a:p>
      </dgm:t>
    </dgm:pt>
    <dgm:pt modelId="{20262529-F191-4156-A402-F4251AB71262}" type="pres">
      <dgm:prSet presAssocID="{152B461A-3BC9-4D98-BFF7-1EA883CFE24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C5CC233B-A840-4615-9D67-71E57BCDD620}" type="pres">
      <dgm:prSet presAssocID="{1C5E324A-BFDB-4BE7-A1E7-F77185CB42C2}" presName="parentLin" presStyleCnt="0"/>
      <dgm:spPr/>
      <dgm:t>
        <a:bodyPr/>
        <a:lstStyle/>
        <a:p>
          <a:endParaRPr lang="es-AR"/>
        </a:p>
      </dgm:t>
    </dgm:pt>
    <dgm:pt modelId="{1F5E0C33-9486-4325-9027-5A6452CB6C6F}" type="pres">
      <dgm:prSet presAssocID="{1C5E324A-BFDB-4BE7-A1E7-F77185CB42C2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49D7439C-F26F-4EF3-875A-16A0317C0795}" type="pres">
      <dgm:prSet presAssocID="{1C5E324A-BFDB-4BE7-A1E7-F77185CB42C2}" presName="parentText" presStyleLbl="node1" presStyleIdx="0" presStyleCnt="3" custScaleY="71149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3A54DC92-69CD-436A-830B-2785217DBF47}" type="pres">
      <dgm:prSet presAssocID="{1C5E324A-BFDB-4BE7-A1E7-F77185CB42C2}" presName="negativeSpace" presStyleCnt="0"/>
      <dgm:spPr/>
      <dgm:t>
        <a:bodyPr/>
        <a:lstStyle/>
        <a:p>
          <a:endParaRPr lang="es-AR"/>
        </a:p>
      </dgm:t>
    </dgm:pt>
    <dgm:pt modelId="{5FD0748E-C2F2-48BF-9539-7469868CD1F2}" type="pres">
      <dgm:prSet presAssocID="{1C5E324A-BFDB-4BE7-A1E7-F77185CB42C2}" presName="childText" presStyleLbl="conFgAcc1" presStyleIdx="0" presStyleCnt="3" custScaleY="35767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EED76DB-19F5-4973-B14D-7DA6C00874DB}" type="pres">
      <dgm:prSet presAssocID="{02E1255F-4C23-4D64-B8E5-6D977592BF0E}" presName="spaceBetweenRectangles" presStyleCnt="0"/>
      <dgm:spPr/>
      <dgm:t>
        <a:bodyPr/>
        <a:lstStyle/>
        <a:p>
          <a:endParaRPr lang="es-AR"/>
        </a:p>
      </dgm:t>
    </dgm:pt>
    <dgm:pt modelId="{0E8B9D79-FED7-4C01-AEBB-A2A8B548DBCC}" type="pres">
      <dgm:prSet presAssocID="{7927B58F-F31B-4FC2-AF6D-17521FA57289}" presName="parentLin" presStyleCnt="0"/>
      <dgm:spPr/>
      <dgm:t>
        <a:bodyPr/>
        <a:lstStyle/>
        <a:p>
          <a:endParaRPr lang="es-AR"/>
        </a:p>
      </dgm:t>
    </dgm:pt>
    <dgm:pt modelId="{B1F8757F-08AA-42C7-9FB3-1DCFF244154A}" type="pres">
      <dgm:prSet presAssocID="{7927B58F-F31B-4FC2-AF6D-17521FA57289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A2FAC7BA-ADCA-47FA-BEB5-1ECF59662A76}" type="pres">
      <dgm:prSet presAssocID="{7927B58F-F31B-4FC2-AF6D-17521FA57289}" presName="parentText" presStyleLbl="node1" presStyleIdx="1" presStyleCnt="3" custScaleY="71149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C7C16C7-04F7-4AC0-8A22-4BBFAC563FAA}" type="pres">
      <dgm:prSet presAssocID="{7927B58F-F31B-4FC2-AF6D-17521FA57289}" presName="negativeSpace" presStyleCnt="0"/>
      <dgm:spPr/>
      <dgm:t>
        <a:bodyPr/>
        <a:lstStyle/>
        <a:p>
          <a:endParaRPr lang="es-AR"/>
        </a:p>
      </dgm:t>
    </dgm:pt>
    <dgm:pt modelId="{3D2E032C-7805-4736-ABB4-944B70B4CAF0}" type="pres">
      <dgm:prSet presAssocID="{7927B58F-F31B-4FC2-AF6D-17521FA57289}" presName="childText" presStyleLbl="conFgAcc1" presStyleIdx="1" presStyleCnt="3" custScaleY="35767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1B4465F3-6F37-4ED5-B9C9-FB8C923D19AB}" type="pres">
      <dgm:prSet presAssocID="{D34CD8C3-7238-4A1A-8687-A120EA3309B6}" presName="spaceBetweenRectangles" presStyleCnt="0"/>
      <dgm:spPr/>
      <dgm:t>
        <a:bodyPr/>
        <a:lstStyle/>
        <a:p>
          <a:endParaRPr lang="es-AR"/>
        </a:p>
      </dgm:t>
    </dgm:pt>
    <dgm:pt modelId="{9676ABB1-1FB3-44A0-88F6-E38209C1BAEF}" type="pres">
      <dgm:prSet presAssocID="{0F73A8C2-9DE7-471E-A8CF-183A9A68ABBB}" presName="parentLin" presStyleCnt="0"/>
      <dgm:spPr/>
      <dgm:t>
        <a:bodyPr/>
        <a:lstStyle/>
        <a:p>
          <a:endParaRPr lang="es-AR"/>
        </a:p>
      </dgm:t>
    </dgm:pt>
    <dgm:pt modelId="{3D0308C2-9702-4B33-971B-0C1957649B82}" type="pres">
      <dgm:prSet presAssocID="{0F73A8C2-9DE7-471E-A8CF-183A9A68ABBB}" presName="parentLeftMargin" presStyleLbl="node1" presStyleIdx="1" presStyleCnt="3"/>
      <dgm:spPr/>
      <dgm:t>
        <a:bodyPr/>
        <a:lstStyle/>
        <a:p>
          <a:endParaRPr lang="es-AR"/>
        </a:p>
      </dgm:t>
    </dgm:pt>
    <dgm:pt modelId="{2CAF0AF7-C262-44C2-BF0B-0F632ADD9B80}" type="pres">
      <dgm:prSet presAssocID="{0F73A8C2-9DE7-471E-A8CF-183A9A68ABBB}" presName="parentText" presStyleLbl="node1" presStyleIdx="2" presStyleCnt="3" custScaleY="71149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A7D38538-8E8E-4D49-920A-544F3532F81A}" type="pres">
      <dgm:prSet presAssocID="{0F73A8C2-9DE7-471E-A8CF-183A9A68ABBB}" presName="negativeSpace" presStyleCnt="0"/>
      <dgm:spPr/>
      <dgm:t>
        <a:bodyPr/>
        <a:lstStyle/>
        <a:p>
          <a:endParaRPr lang="es-AR"/>
        </a:p>
      </dgm:t>
    </dgm:pt>
    <dgm:pt modelId="{5BD1EF53-9194-4861-B121-4C35895E1DB6}" type="pres">
      <dgm:prSet presAssocID="{0F73A8C2-9DE7-471E-A8CF-183A9A68ABBB}" presName="childText" presStyleLbl="conFgAcc1" presStyleIdx="2" presStyleCnt="3" custScaleY="35767" custLinFactNeighborX="3125" custLinFactNeighborY="-9871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8137A126-D1F0-417E-88A7-949C115D1F9C}" type="presOf" srcId="{1C5E324A-BFDB-4BE7-A1E7-F77185CB42C2}" destId="{1F5E0C33-9486-4325-9027-5A6452CB6C6F}" srcOrd="0" destOrd="0" presId="urn:microsoft.com/office/officeart/2005/8/layout/list1"/>
    <dgm:cxn modelId="{80AD5A8C-FBEB-4810-A7AA-5921EE7E2F07}" srcId="{152B461A-3BC9-4D98-BFF7-1EA883CFE242}" destId="{1C5E324A-BFDB-4BE7-A1E7-F77185CB42C2}" srcOrd="0" destOrd="0" parTransId="{0679A8B8-72AD-4014-A6B8-E496512BB0CD}" sibTransId="{02E1255F-4C23-4D64-B8E5-6D977592BF0E}"/>
    <dgm:cxn modelId="{7EF7083C-57C5-4259-9945-508C0D92A3CE}" type="presOf" srcId="{7927B58F-F31B-4FC2-AF6D-17521FA57289}" destId="{A2FAC7BA-ADCA-47FA-BEB5-1ECF59662A76}" srcOrd="1" destOrd="0" presId="urn:microsoft.com/office/officeart/2005/8/layout/list1"/>
    <dgm:cxn modelId="{988DEA71-C216-42AD-A01D-36F60EE9F1B2}" type="presOf" srcId="{0F73A8C2-9DE7-471E-A8CF-183A9A68ABBB}" destId="{3D0308C2-9702-4B33-971B-0C1957649B82}" srcOrd="0" destOrd="0" presId="urn:microsoft.com/office/officeart/2005/8/layout/list1"/>
    <dgm:cxn modelId="{FC4E2CF8-5A59-47D7-B6F1-05ADE07FD9A0}" type="presOf" srcId="{1C5E324A-BFDB-4BE7-A1E7-F77185CB42C2}" destId="{49D7439C-F26F-4EF3-875A-16A0317C0795}" srcOrd="1" destOrd="0" presId="urn:microsoft.com/office/officeart/2005/8/layout/list1"/>
    <dgm:cxn modelId="{2A39999A-72DB-4596-BD88-530D3F96DEDB}" type="presOf" srcId="{152B461A-3BC9-4D98-BFF7-1EA883CFE242}" destId="{20262529-F191-4156-A402-F4251AB71262}" srcOrd="0" destOrd="0" presId="urn:microsoft.com/office/officeart/2005/8/layout/list1"/>
    <dgm:cxn modelId="{9C95598A-26FB-4B67-8E8C-A83032C6E555}" srcId="{152B461A-3BC9-4D98-BFF7-1EA883CFE242}" destId="{0F73A8C2-9DE7-471E-A8CF-183A9A68ABBB}" srcOrd="2" destOrd="0" parTransId="{559DB27B-8320-49D3-AB7C-1AA9B5CDD713}" sibTransId="{92283114-4260-40BC-88E5-5ABF63EB80B0}"/>
    <dgm:cxn modelId="{D7804C71-11D8-45AA-ADE4-7454B54AC4AE}" type="presOf" srcId="{0F73A8C2-9DE7-471E-A8CF-183A9A68ABBB}" destId="{2CAF0AF7-C262-44C2-BF0B-0F632ADD9B80}" srcOrd="1" destOrd="0" presId="urn:microsoft.com/office/officeart/2005/8/layout/list1"/>
    <dgm:cxn modelId="{62547CE5-4D4B-4941-87A4-50C2626DAE4D}" srcId="{152B461A-3BC9-4D98-BFF7-1EA883CFE242}" destId="{7927B58F-F31B-4FC2-AF6D-17521FA57289}" srcOrd="1" destOrd="0" parTransId="{03EE5BA8-AA7B-44BB-A0C6-756988A8AF3E}" sibTransId="{D34CD8C3-7238-4A1A-8687-A120EA3309B6}"/>
    <dgm:cxn modelId="{2CCA4CDB-A173-4AEB-95B1-A9EB391C7F09}" type="presOf" srcId="{7927B58F-F31B-4FC2-AF6D-17521FA57289}" destId="{B1F8757F-08AA-42C7-9FB3-1DCFF244154A}" srcOrd="0" destOrd="0" presId="urn:microsoft.com/office/officeart/2005/8/layout/list1"/>
    <dgm:cxn modelId="{4BF64AEE-E635-48C4-9D10-5F78DB6B130F}" type="presParOf" srcId="{20262529-F191-4156-A402-F4251AB71262}" destId="{C5CC233B-A840-4615-9D67-71E57BCDD620}" srcOrd="0" destOrd="0" presId="urn:microsoft.com/office/officeart/2005/8/layout/list1"/>
    <dgm:cxn modelId="{07047F28-F0DB-45D5-AF19-C38E0EAE3514}" type="presParOf" srcId="{C5CC233B-A840-4615-9D67-71E57BCDD620}" destId="{1F5E0C33-9486-4325-9027-5A6452CB6C6F}" srcOrd="0" destOrd="0" presId="urn:microsoft.com/office/officeart/2005/8/layout/list1"/>
    <dgm:cxn modelId="{1A397BA2-3860-4A99-ABB8-D1F2C14830DC}" type="presParOf" srcId="{C5CC233B-A840-4615-9D67-71E57BCDD620}" destId="{49D7439C-F26F-4EF3-875A-16A0317C0795}" srcOrd="1" destOrd="0" presId="urn:microsoft.com/office/officeart/2005/8/layout/list1"/>
    <dgm:cxn modelId="{A21FDFFE-21AD-4B30-ADEF-F6F832A9C275}" type="presParOf" srcId="{20262529-F191-4156-A402-F4251AB71262}" destId="{3A54DC92-69CD-436A-830B-2785217DBF47}" srcOrd="1" destOrd="0" presId="urn:microsoft.com/office/officeart/2005/8/layout/list1"/>
    <dgm:cxn modelId="{1DCD0A98-82BB-4BA6-9546-E9B6D4E71C70}" type="presParOf" srcId="{20262529-F191-4156-A402-F4251AB71262}" destId="{5FD0748E-C2F2-48BF-9539-7469868CD1F2}" srcOrd="2" destOrd="0" presId="urn:microsoft.com/office/officeart/2005/8/layout/list1"/>
    <dgm:cxn modelId="{8323905E-7639-49BF-AA34-547BB6362550}" type="presParOf" srcId="{20262529-F191-4156-A402-F4251AB71262}" destId="{EEED76DB-19F5-4973-B14D-7DA6C00874DB}" srcOrd="3" destOrd="0" presId="urn:microsoft.com/office/officeart/2005/8/layout/list1"/>
    <dgm:cxn modelId="{62DFBA8C-82DD-4CFC-86FA-B288FFBCA246}" type="presParOf" srcId="{20262529-F191-4156-A402-F4251AB71262}" destId="{0E8B9D79-FED7-4C01-AEBB-A2A8B548DBCC}" srcOrd="4" destOrd="0" presId="urn:microsoft.com/office/officeart/2005/8/layout/list1"/>
    <dgm:cxn modelId="{5880A0CE-C3AD-4719-BBA6-2976D26AF0D7}" type="presParOf" srcId="{0E8B9D79-FED7-4C01-AEBB-A2A8B548DBCC}" destId="{B1F8757F-08AA-42C7-9FB3-1DCFF244154A}" srcOrd="0" destOrd="0" presId="urn:microsoft.com/office/officeart/2005/8/layout/list1"/>
    <dgm:cxn modelId="{01B6706E-513B-4F67-A2F8-CE472F7AC7EE}" type="presParOf" srcId="{0E8B9D79-FED7-4C01-AEBB-A2A8B548DBCC}" destId="{A2FAC7BA-ADCA-47FA-BEB5-1ECF59662A76}" srcOrd="1" destOrd="0" presId="urn:microsoft.com/office/officeart/2005/8/layout/list1"/>
    <dgm:cxn modelId="{A8CAEF05-9732-44BB-8F49-4FE1F656FD4F}" type="presParOf" srcId="{20262529-F191-4156-A402-F4251AB71262}" destId="{2C7C16C7-04F7-4AC0-8A22-4BBFAC563FAA}" srcOrd="5" destOrd="0" presId="urn:microsoft.com/office/officeart/2005/8/layout/list1"/>
    <dgm:cxn modelId="{86B831CE-9867-4D27-B177-FAF32A1D4D2A}" type="presParOf" srcId="{20262529-F191-4156-A402-F4251AB71262}" destId="{3D2E032C-7805-4736-ABB4-944B70B4CAF0}" srcOrd="6" destOrd="0" presId="urn:microsoft.com/office/officeart/2005/8/layout/list1"/>
    <dgm:cxn modelId="{E1BA3BE4-5545-4726-98FB-9F70B7E5783C}" type="presParOf" srcId="{20262529-F191-4156-A402-F4251AB71262}" destId="{1B4465F3-6F37-4ED5-B9C9-FB8C923D19AB}" srcOrd="7" destOrd="0" presId="urn:microsoft.com/office/officeart/2005/8/layout/list1"/>
    <dgm:cxn modelId="{5B2A819E-B4C4-4C19-A35C-E269FE590EF2}" type="presParOf" srcId="{20262529-F191-4156-A402-F4251AB71262}" destId="{9676ABB1-1FB3-44A0-88F6-E38209C1BAEF}" srcOrd="8" destOrd="0" presId="urn:microsoft.com/office/officeart/2005/8/layout/list1"/>
    <dgm:cxn modelId="{EF4BF86B-CE59-4F8F-A52A-0A4994346303}" type="presParOf" srcId="{9676ABB1-1FB3-44A0-88F6-E38209C1BAEF}" destId="{3D0308C2-9702-4B33-971B-0C1957649B82}" srcOrd="0" destOrd="0" presId="urn:microsoft.com/office/officeart/2005/8/layout/list1"/>
    <dgm:cxn modelId="{FE727201-9BF5-4A9E-8A60-127CC8B0BDEB}" type="presParOf" srcId="{9676ABB1-1FB3-44A0-88F6-E38209C1BAEF}" destId="{2CAF0AF7-C262-44C2-BF0B-0F632ADD9B80}" srcOrd="1" destOrd="0" presId="urn:microsoft.com/office/officeart/2005/8/layout/list1"/>
    <dgm:cxn modelId="{102C0C8F-3E77-421E-8392-2A2F7E12AAB7}" type="presParOf" srcId="{20262529-F191-4156-A402-F4251AB71262}" destId="{A7D38538-8E8E-4D49-920A-544F3532F81A}" srcOrd="9" destOrd="0" presId="urn:microsoft.com/office/officeart/2005/8/layout/list1"/>
    <dgm:cxn modelId="{1615A563-1DAA-4917-ABC2-9CDABB497E15}" type="presParOf" srcId="{20262529-F191-4156-A402-F4251AB71262}" destId="{5BD1EF53-9194-4861-B121-4C35895E1DB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5B92FFD-118E-4894-BC91-10C6EC47D9C1}" type="doc">
      <dgm:prSet loTypeId="urn:microsoft.com/office/officeart/2005/8/layout/lProcess2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s-AR"/>
        </a:p>
      </dgm:t>
    </dgm:pt>
    <dgm:pt modelId="{EAC10154-C257-4AC9-BC4D-8332F6F412AD}">
      <dgm:prSet phldrT="[Texto]"/>
      <dgm:spPr/>
      <dgm:t>
        <a:bodyPr/>
        <a:lstStyle/>
        <a:p>
          <a:r>
            <a:rPr lang="en-US" b="1" smtClean="0">
              <a:latin typeface="Arial" charset="0"/>
            </a:rPr>
            <a:t>SINCRÓNICAS </a:t>
          </a:r>
          <a:endParaRPr lang="es-AR" b="1" dirty="0"/>
        </a:p>
      </dgm:t>
    </dgm:pt>
    <dgm:pt modelId="{B7414029-B8DD-4ABB-9664-18E6448FC348}" type="parTrans" cxnId="{44DC3D84-2D7E-4472-A188-D2682CA943E4}">
      <dgm:prSet/>
      <dgm:spPr/>
      <dgm:t>
        <a:bodyPr/>
        <a:lstStyle/>
        <a:p>
          <a:endParaRPr lang="es-AR"/>
        </a:p>
      </dgm:t>
    </dgm:pt>
    <dgm:pt modelId="{C4AFB1F8-C92E-42C5-A814-A65375A96D8A}" type="sibTrans" cxnId="{44DC3D84-2D7E-4472-A188-D2682CA943E4}">
      <dgm:prSet/>
      <dgm:spPr/>
      <dgm:t>
        <a:bodyPr/>
        <a:lstStyle/>
        <a:p>
          <a:endParaRPr lang="es-AR"/>
        </a:p>
      </dgm:t>
    </dgm:pt>
    <dgm:pt modelId="{43B8CE74-E771-406E-85F5-F96ADE172ABB}">
      <dgm:prSet phldrT="[Texto]" custT="1"/>
      <dgm:spPr/>
      <dgm:t>
        <a:bodyPr/>
        <a:lstStyle/>
        <a:p>
          <a:r>
            <a:rPr lang="en-US" sz="4000" b="1" smtClean="0">
              <a:latin typeface="Arial" charset="0"/>
            </a:rPr>
            <a:t>online</a:t>
          </a:r>
          <a:endParaRPr lang="es-AR" sz="4000" b="1" dirty="0"/>
        </a:p>
      </dgm:t>
    </dgm:pt>
    <dgm:pt modelId="{CB91A35F-93B1-4812-B458-85D29D598D15}" type="parTrans" cxnId="{9197C72E-8799-42D2-8DB6-1759EA9239E4}">
      <dgm:prSet/>
      <dgm:spPr/>
      <dgm:t>
        <a:bodyPr/>
        <a:lstStyle/>
        <a:p>
          <a:endParaRPr lang="es-AR"/>
        </a:p>
      </dgm:t>
    </dgm:pt>
    <dgm:pt modelId="{AF6DB493-7C66-4E76-9C2C-6CC889F9BC5B}" type="sibTrans" cxnId="{9197C72E-8799-42D2-8DB6-1759EA9239E4}">
      <dgm:prSet/>
      <dgm:spPr/>
      <dgm:t>
        <a:bodyPr/>
        <a:lstStyle/>
        <a:p>
          <a:endParaRPr lang="es-AR"/>
        </a:p>
      </dgm:t>
    </dgm:pt>
    <dgm:pt modelId="{04666C7B-F4A0-4233-BB6E-3815D6C655A9}">
      <dgm:prSet phldrT="[Texto]" custT="1"/>
      <dgm:spPr/>
      <dgm:t>
        <a:bodyPr/>
        <a:lstStyle/>
        <a:p>
          <a:r>
            <a:rPr lang="es-US" sz="4000" b="1" dirty="0" smtClean="0"/>
            <a:t>chat</a:t>
          </a:r>
          <a:endParaRPr lang="es-AR" sz="4000" b="1" dirty="0"/>
        </a:p>
      </dgm:t>
    </dgm:pt>
    <dgm:pt modelId="{DFF3D0AC-8278-4844-B4B8-A96AF42074AF}" type="parTrans" cxnId="{4E60E550-0BEA-4141-9574-9CC00D4E2EA0}">
      <dgm:prSet/>
      <dgm:spPr/>
      <dgm:t>
        <a:bodyPr/>
        <a:lstStyle/>
        <a:p>
          <a:endParaRPr lang="es-AR"/>
        </a:p>
      </dgm:t>
    </dgm:pt>
    <dgm:pt modelId="{C3B3C0AB-DD76-4D57-94C4-7489F70F1B8B}" type="sibTrans" cxnId="{4E60E550-0BEA-4141-9574-9CC00D4E2EA0}">
      <dgm:prSet/>
      <dgm:spPr/>
      <dgm:t>
        <a:bodyPr/>
        <a:lstStyle/>
        <a:p>
          <a:endParaRPr lang="es-AR"/>
        </a:p>
      </dgm:t>
    </dgm:pt>
    <dgm:pt modelId="{FBA84FE0-5D45-4DA4-9EC0-5805DE62A5F3}">
      <dgm:prSet phldrT="[Texto]"/>
      <dgm:spPr/>
      <dgm:t>
        <a:bodyPr/>
        <a:lstStyle/>
        <a:p>
          <a:r>
            <a:rPr lang="en-US" b="1" smtClean="0">
              <a:latin typeface="Arial" charset="0"/>
            </a:rPr>
            <a:t>ASINCRÓNICAS</a:t>
          </a:r>
          <a:endParaRPr lang="es-AR" b="1" dirty="0"/>
        </a:p>
      </dgm:t>
    </dgm:pt>
    <dgm:pt modelId="{69E4F39B-CDD6-47E9-AE4C-F8680DD276FA}" type="parTrans" cxnId="{1A53FB64-EE31-41CF-A690-3F067106210E}">
      <dgm:prSet/>
      <dgm:spPr/>
      <dgm:t>
        <a:bodyPr/>
        <a:lstStyle/>
        <a:p>
          <a:endParaRPr lang="es-AR"/>
        </a:p>
      </dgm:t>
    </dgm:pt>
    <dgm:pt modelId="{6EA72961-C8BE-40BF-AFA6-4460E2662ED4}" type="sibTrans" cxnId="{1A53FB64-EE31-41CF-A690-3F067106210E}">
      <dgm:prSet/>
      <dgm:spPr/>
      <dgm:t>
        <a:bodyPr/>
        <a:lstStyle/>
        <a:p>
          <a:endParaRPr lang="es-AR"/>
        </a:p>
      </dgm:t>
    </dgm:pt>
    <dgm:pt modelId="{FD52D985-CD71-4C56-AC03-FBED5E55B3C6}">
      <dgm:prSet phldrT="[Texto]" custT="1"/>
      <dgm:spPr/>
      <dgm:t>
        <a:bodyPr/>
        <a:lstStyle/>
        <a:p>
          <a:r>
            <a:rPr lang="es-US" sz="4000" b="1" dirty="0" smtClean="0"/>
            <a:t>Off line</a:t>
          </a:r>
          <a:endParaRPr lang="es-AR" sz="4000" b="1" dirty="0"/>
        </a:p>
      </dgm:t>
    </dgm:pt>
    <dgm:pt modelId="{9472049F-4590-45FB-9A58-B4BFF8DC4414}" type="parTrans" cxnId="{56E89745-B2B6-4879-8598-0D42CA5CB6DD}">
      <dgm:prSet/>
      <dgm:spPr/>
      <dgm:t>
        <a:bodyPr/>
        <a:lstStyle/>
        <a:p>
          <a:endParaRPr lang="es-AR"/>
        </a:p>
      </dgm:t>
    </dgm:pt>
    <dgm:pt modelId="{B49F02A9-F737-4F61-87C6-887501163B2F}" type="sibTrans" cxnId="{56E89745-B2B6-4879-8598-0D42CA5CB6DD}">
      <dgm:prSet/>
      <dgm:spPr/>
      <dgm:t>
        <a:bodyPr/>
        <a:lstStyle/>
        <a:p>
          <a:endParaRPr lang="es-AR"/>
        </a:p>
      </dgm:t>
    </dgm:pt>
    <dgm:pt modelId="{5371845A-EF9D-49F6-8C6F-E4C977AF83DA}">
      <dgm:prSet phldrT="[Texto]" custT="1"/>
      <dgm:spPr/>
      <dgm:t>
        <a:bodyPr/>
        <a:lstStyle/>
        <a:p>
          <a:r>
            <a:rPr lang="es-US" sz="4000" b="1" dirty="0" smtClean="0"/>
            <a:t>mail</a:t>
          </a:r>
          <a:endParaRPr lang="es-AR" sz="4000" b="1" dirty="0"/>
        </a:p>
      </dgm:t>
    </dgm:pt>
    <dgm:pt modelId="{A40ED3CC-3324-403D-B0AB-02A8775C7DFB}" type="parTrans" cxnId="{9BF18E81-A8D1-41C1-8E84-816DC7088FB4}">
      <dgm:prSet/>
      <dgm:spPr/>
      <dgm:t>
        <a:bodyPr/>
        <a:lstStyle/>
        <a:p>
          <a:endParaRPr lang="es-AR"/>
        </a:p>
      </dgm:t>
    </dgm:pt>
    <dgm:pt modelId="{24BC5FB1-07F6-4AE5-B1E8-9D441661A7C6}" type="sibTrans" cxnId="{9BF18E81-A8D1-41C1-8E84-816DC7088FB4}">
      <dgm:prSet/>
      <dgm:spPr/>
      <dgm:t>
        <a:bodyPr/>
        <a:lstStyle/>
        <a:p>
          <a:endParaRPr lang="es-AR"/>
        </a:p>
      </dgm:t>
    </dgm:pt>
    <dgm:pt modelId="{346455E0-20BC-4A70-830A-E112699253CD}">
      <dgm:prSet phldrT="[Texto]"/>
      <dgm:spPr/>
      <dgm:t>
        <a:bodyPr/>
        <a:lstStyle/>
        <a:p>
          <a:r>
            <a:rPr lang="en-US" b="1" smtClean="0">
              <a:latin typeface="Arial" charset="0"/>
            </a:rPr>
            <a:t>BLENDED</a:t>
          </a:r>
          <a:endParaRPr lang="es-AR" b="1" dirty="0"/>
        </a:p>
      </dgm:t>
    </dgm:pt>
    <dgm:pt modelId="{5E4E8388-7847-4E78-B07E-F988FA026EC8}" type="parTrans" cxnId="{8169A64E-F720-41F6-BA32-C90DFD7D0659}">
      <dgm:prSet/>
      <dgm:spPr/>
      <dgm:t>
        <a:bodyPr/>
        <a:lstStyle/>
        <a:p>
          <a:endParaRPr lang="es-AR"/>
        </a:p>
      </dgm:t>
    </dgm:pt>
    <dgm:pt modelId="{837CB95D-3E25-4AE8-9446-D657A702FB64}" type="sibTrans" cxnId="{8169A64E-F720-41F6-BA32-C90DFD7D0659}">
      <dgm:prSet/>
      <dgm:spPr/>
      <dgm:t>
        <a:bodyPr/>
        <a:lstStyle/>
        <a:p>
          <a:endParaRPr lang="es-AR"/>
        </a:p>
      </dgm:t>
    </dgm:pt>
    <dgm:pt modelId="{3713FEC3-B141-475D-8E5C-B5762219F4B6}">
      <dgm:prSet phldrT="[Texto]"/>
      <dgm:spPr/>
      <dgm:t>
        <a:bodyPr/>
        <a:lstStyle/>
        <a:p>
          <a:r>
            <a:rPr lang="es-US" b="1" dirty="0" smtClean="0"/>
            <a:t>MEZCLA</a:t>
          </a:r>
          <a:endParaRPr lang="es-AR" b="1" dirty="0"/>
        </a:p>
      </dgm:t>
    </dgm:pt>
    <dgm:pt modelId="{8BDA7EA4-5B9A-4965-BE25-9CD47D312C13}" type="parTrans" cxnId="{873FB71C-5EA6-41F6-A0BF-C51931CB5EC1}">
      <dgm:prSet/>
      <dgm:spPr/>
      <dgm:t>
        <a:bodyPr/>
        <a:lstStyle/>
        <a:p>
          <a:endParaRPr lang="es-AR"/>
        </a:p>
      </dgm:t>
    </dgm:pt>
    <dgm:pt modelId="{0E5AECB5-906B-406A-9AA2-27BAB5779437}" type="sibTrans" cxnId="{873FB71C-5EA6-41F6-A0BF-C51931CB5EC1}">
      <dgm:prSet/>
      <dgm:spPr/>
      <dgm:t>
        <a:bodyPr/>
        <a:lstStyle/>
        <a:p>
          <a:endParaRPr lang="es-AR"/>
        </a:p>
      </dgm:t>
    </dgm:pt>
    <dgm:pt modelId="{1DCDF17D-3B6E-48F9-B5F5-F2C09E2F65B4}">
      <dgm:prSet phldrT="[Texto]"/>
      <dgm:spPr/>
      <dgm:t>
        <a:bodyPr/>
        <a:lstStyle/>
        <a:p>
          <a:r>
            <a:rPr lang="en-US" smtClean="0">
              <a:latin typeface="Arial" charset="0"/>
            </a:rPr>
            <a:t>online</a:t>
          </a:r>
          <a:endParaRPr lang="es-AR" dirty="0"/>
        </a:p>
      </dgm:t>
    </dgm:pt>
    <dgm:pt modelId="{3740B9E8-8A94-46D7-B174-E89CA66F3C21}" type="parTrans" cxnId="{3A771981-525C-4EF0-998F-C5C70EE0B079}">
      <dgm:prSet/>
      <dgm:spPr/>
      <dgm:t>
        <a:bodyPr/>
        <a:lstStyle/>
        <a:p>
          <a:endParaRPr lang="es-AR"/>
        </a:p>
      </dgm:t>
    </dgm:pt>
    <dgm:pt modelId="{BE16872B-831F-4137-AACE-7206C91BC1B5}" type="sibTrans" cxnId="{3A771981-525C-4EF0-998F-C5C70EE0B079}">
      <dgm:prSet/>
      <dgm:spPr/>
      <dgm:t>
        <a:bodyPr/>
        <a:lstStyle/>
        <a:p>
          <a:endParaRPr lang="es-AR"/>
        </a:p>
      </dgm:t>
    </dgm:pt>
    <dgm:pt modelId="{1CDA7F09-FCED-4C09-901F-BC5A8AA020EB}">
      <dgm:prSet phldrT="[Texto]"/>
      <dgm:spPr/>
      <dgm:t>
        <a:bodyPr/>
        <a:lstStyle/>
        <a:p>
          <a:r>
            <a:rPr lang="es-US" dirty="0" smtClean="0"/>
            <a:t>chat</a:t>
          </a:r>
          <a:endParaRPr lang="es-AR" dirty="0"/>
        </a:p>
      </dgm:t>
    </dgm:pt>
    <dgm:pt modelId="{5EAE28A7-501D-4F58-B498-05C7A45A1FB5}" type="parTrans" cxnId="{BF6630CC-6984-4DC3-93B9-786022A10F08}">
      <dgm:prSet/>
      <dgm:spPr/>
      <dgm:t>
        <a:bodyPr/>
        <a:lstStyle/>
        <a:p>
          <a:endParaRPr lang="es-AR"/>
        </a:p>
      </dgm:t>
    </dgm:pt>
    <dgm:pt modelId="{B6E998D5-1D72-481E-AA84-B8206064C6FA}" type="sibTrans" cxnId="{BF6630CC-6984-4DC3-93B9-786022A10F08}">
      <dgm:prSet/>
      <dgm:spPr/>
      <dgm:t>
        <a:bodyPr/>
        <a:lstStyle/>
        <a:p>
          <a:endParaRPr lang="es-AR"/>
        </a:p>
      </dgm:t>
    </dgm:pt>
    <dgm:pt modelId="{E4173D4F-3C57-49E3-96D4-AA5A0B476C7E}">
      <dgm:prSet phldrT="[Texto]"/>
      <dgm:spPr/>
      <dgm:t>
        <a:bodyPr/>
        <a:lstStyle/>
        <a:p>
          <a:r>
            <a:rPr lang="es-US" dirty="0" smtClean="0"/>
            <a:t>Off line</a:t>
          </a:r>
          <a:endParaRPr lang="es-AR" dirty="0"/>
        </a:p>
      </dgm:t>
    </dgm:pt>
    <dgm:pt modelId="{C1FD28FC-70FD-48A4-8F14-0DA10664DA5E}" type="parTrans" cxnId="{83BD71FA-E660-46CF-B66A-EE9161FC2841}">
      <dgm:prSet/>
      <dgm:spPr/>
      <dgm:t>
        <a:bodyPr/>
        <a:lstStyle/>
        <a:p>
          <a:endParaRPr lang="es-AR"/>
        </a:p>
      </dgm:t>
    </dgm:pt>
    <dgm:pt modelId="{538FE202-34B1-433D-B46C-A733A05D5630}" type="sibTrans" cxnId="{83BD71FA-E660-46CF-B66A-EE9161FC2841}">
      <dgm:prSet/>
      <dgm:spPr/>
      <dgm:t>
        <a:bodyPr/>
        <a:lstStyle/>
        <a:p>
          <a:endParaRPr lang="es-AR"/>
        </a:p>
      </dgm:t>
    </dgm:pt>
    <dgm:pt modelId="{709E4D54-C603-4AC7-9295-986DD687B030}">
      <dgm:prSet phldrT="[Texto]"/>
      <dgm:spPr/>
      <dgm:t>
        <a:bodyPr/>
        <a:lstStyle/>
        <a:p>
          <a:r>
            <a:rPr lang="es-US" dirty="0" smtClean="0"/>
            <a:t>mail</a:t>
          </a:r>
          <a:endParaRPr lang="es-AR" dirty="0"/>
        </a:p>
      </dgm:t>
    </dgm:pt>
    <dgm:pt modelId="{4E286749-B448-4A18-BB24-5F281C40555F}" type="parTrans" cxnId="{718EFFE6-A478-4505-BB10-115BC1C45E70}">
      <dgm:prSet/>
      <dgm:spPr/>
      <dgm:t>
        <a:bodyPr/>
        <a:lstStyle/>
        <a:p>
          <a:endParaRPr lang="es-AR"/>
        </a:p>
      </dgm:t>
    </dgm:pt>
    <dgm:pt modelId="{43ECAE06-5C70-45C4-81D5-16C0ED4DBE0B}" type="sibTrans" cxnId="{718EFFE6-A478-4505-BB10-115BC1C45E70}">
      <dgm:prSet/>
      <dgm:spPr/>
      <dgm:t>
        <a:bodyPr/>
        <a:lstStyle/>
        <a:p>
          <a:endParaRPr lang="es-AR"/>
        </a:p>
      </dgm:t>
    </dgm:pt>
    <dgm:pt modelId="{DAD202EB-BA13-4456-B875-873F30C46072}" type="pres">
      <dgm:prSet presAssocID="{E5B92FFD-118E-4894-BC91-10C6EC47D9C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ADD804E3-EEB3-4A91-A2AD-35F2A500B4D9}" type="pres">
      <dgm:prSet presAssocID="{EAC10154-C257-4AC9-BC4D-8332F6F412AD}" presName="compNode" presStyleCnt="0"/>
      <dgm:spPr/>
    </dgm:pt>
    <dgm:pt modelId="{C9C8C3D9-3485-4E12-8EEA-22F51D1CF9B5}" type="pres">
      <dgm:prSet presAssocID="{EAC10154-C257-4AC9-BC4D-8332F6F412AD}" presName="aNode" presStyleLbl="bgShp" presStyleIdx="0" presStyleCnt="3" custScaleY="77374"/>
      <dgm:spPr/>
      <dgm:t>
        <a:bodyPr/>
        <a:lstStyle/>
        <a:p>
          <a:endParaRPr lang="es-AR"/>
        </a:p>
      </dgm:t>
    </dgm:pt>
    <dgm:pt modelId="{009F7007-0051-406F-AC88-203D33DB4BE4}" type="pres">
      <dgm:prSet presAssocID="{EAC10154-C257-4AC9-BC4D-8332F6F412AD}" presName="textNode" presStyleLbl="bgShp" presStyleIdx="0" presStyleCnt="3"/>
      <dgm:spPr/>
      <dgm:t>
        <a:bodyPr/>
        <a:lstStyle/>
        <a:p>
          <a:endParaRPr lang="es-AR"/>
        </a:p>
      </dgm:t>
    </dgm:pt>
    <dgm:pt modelId="{987DF015-AA20-475B-A664-4AF8B070A516}" type="pres">
      <dgm:prSet presAssocID="{EAC10154-C257-4AC9-BC4D-8332F6F412AD}" presName="compChildNode" presStyleCnt="0"/>
      <dgm:spPr/>
    </dgm:pt>
    <dgm:pt modelId="{FCF774AA-5D34-463A-A604-A5257F6EB948}" type="pres">
      <dgm:prSet presAssocID="{EAC10154-C257-4AC9-BC4D-8332F6F412AD}" presName="theInnerList" presStyleCnt="0"/>
      <dgm:spPr/>
    </dgm:pt>
    <dgm:pt modelId="{FF2DAB40-A155-4ABA-912C-DAD19AFF31FE}" type="pres">
      <dgm:prSet presAssocID="{43B8CE74-E771-406E-85F5-F96ADE172ABB}" presName="child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DB8BC99-4E05-478C-91C7-0B6A2CB7E9BA}" type="pres">
      <dgm:prSet presAssocID="{43B8CE74-E771-406E-85F5-F96ADE172ABB}" presName="aSpace2" presStyleCnt="0"/>
      <dgm:spPr/>
    </dgm:pt>
    <dgm:pt modelId="{53FD0D07-5978-4451-B632-FD95572734E8}" type="pres">
      <dgm:prSet presAssocID="{04666C7B-F4A0-4233-BB6E-3815D6C655A9}" presName="child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611A6AE8-4099-4DCD-8E63-222E651CDC60}" type="pres">
      <dgm:prSet presAssocID="{EAC10154-C257-4AC9-BC4D-8332F6F412AD}" presName="aSpace" presStyleCnt="0"/>
      <dgm:spPr/>
    </dgm:pt>
    <dgm:pt modelId="{A5D5CB21-D6BC-4DB7-8F85-AE3B267DB999}" type="pres">
      <dgm:prSet presAssocID="{FBA84FE0-5D45-4DA4-9EC0-5805DE62A5F3}" presName="compNode" presStyleCnt="0"/>
      <dgm:spPr/>
    </dgm:pt>
    <dgm:pt modelId="{228F9032-716F-4561-8879-AA4FE05BB2A4}" type="pres">
      <dgm:prSet presAssocID="{FBA84FE0-5D45-4DA4-9EC0-5805DE62A5F3}" presName="aNode" presStyleLbl="bgShp" presStyleIdx="1" presStyleCnt="3" custScaleY="77374"/>
      <dgm:spPr/>
      <dgm:t>
        <a:bodyPr/>
        <a:lstStyle/>
        <a:p>
          <a:endParaRPr lang="es-AR"/>
        </a:p>
      </dgm:t>
    </dgm:pt>
    <dgm:pt modelId="{3C28AA58-52CE-43D6-BBF8-34556A768642}" type="pres">
      <dgm:prSet presAssocID="{FBA84FE0-5D45-4DA4-9EC0-5805DE62A5F3}" presName="textNode" presStyleLbl="bgShp" presStyleIdx="1" presStyleCnt="3"/>
      <dgm:spPr/>
      <dgm:t>
        <a:bodyPr/>
        <a:lstStyle/>
        <a:p>
          <a:endParaRPr lang="es-AR"/>
        </a:p>
      </dgm:t>
    </dgm:pt>
    <dgm:pt modelId="{D4C611C9-6402-49A3-8E64-70330EA03D65}" type="pres">
      <dgm:prSet presAssocID="{FBA84FE0-5D45-4DA4-9EC0-5805DE62A5F3}" presName="compChildNode" presStyleCnt="0"/>
      <dgm:spPr/>
    </dgm:pt>
    <dgm:pt modelId="{8FE7C048-6112-4155-AB2D-90DE6648D7FB}" type="pres">
      <dgm:prSet presAssocID="{FBA84FE0-5D45-4DA4-9EC0-5805DE62A5F3}" presName="theInnerList" presStyleCnt="0"/>
      <dgm:spPr/>
    </dgm:pt>
    <dgm:pt modelId="{3ACEB53D-45D1-4255-9212-E2F46B158BD1}" type="pres">
      <dgm:prSet presAssocID="{FD52D985-CD71-4C56-AC03-FBED5E55B3C6}" presName="child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FB43EA1-BFEF-41DA-B007-CEA18BCFF0E7}" type="pres">
      <dgm:prSet presAssocID="{FD52D985-CD71-4C56-AC03-FBED5E55B3C6}" presName="aSpace2" presStyleCnt="0"/>
      <dgm:spPr/>
    </dgm:pt>
    <dgm:pt modelId="{7D7A9C7D-D15D-4A35-9265-3B4799058338}" type="pres">
      <dgm:prSet presAssocID="{5371845A-EF9D-49F6-8C6F-E4C977AF83DA}" presName="child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47785529-BFB9-4E7C-9729-AB445584E4AE}" type="pres">
      <dgm:prSet presAssocID="{FBA84FE0-5D45-4DA4-9EC0-5805DE62A5F3}" presName="aSpace" presStyleCnt="0"/>
      <dgm:spPr/>
    </dgm:pt>
    <dgm:pt modelId="{A3411E6D-C1AC-428F-A9C6-638720FDA8DC}" type="pres">
      <dgm:prSet presAssocID="{346455E0-20BC-4A70-830A-E112699253CD}" presName="compNode" presStyleCnt="0"/>
      <dgm:spPr/>
    </dgm:pt>
    <dgm:pt modelId="{F03CD1D3-D42A-4646-9FF5-42F386FBA088}" type="pres">
      <dgm:prSet presAssocID="{346455E0-20BC-4A70-830A-E112699253CD}" presName="aNode" presStyleLbl="bgShp" presStyleIdx="2" presStyleCnt="3" custLinFactNeighborY="1881"/>
      <dgm:spPr/>
      <dgm:t>
        <a:bodyPr/>
        <a:lstStyle/>
        <a:p>
          <a:endParaRPr lang="es-AR"/>
        </a:p>
      </dgm:t>
    </dgm:pt>
    <dgm:pt modelId="{9A2D5DA2-09E7-4E10-8D77-323251AF6B56}" type="pres">
      <dgm:prSet presAssocID="{346455E0-20BC-4A70-830A-E112699253CD}" presName="textNode" presStyleLbl="bgShp" presStyleIdx="2" presStyleCnt="3"/>
      <dgm:spPr/>
      <dgm:t>
        <a:bodyPr/>
        <a:lstStyle/>
        <a:p>
          <a:endParaRPr lang="es-AR"/>
        </a:p>
      </dgm:t>
    </dgm:pt>
    <dgm:pt modelId="{5BDE8FA8-2EC6-476E-8F12-B5899B16E7A2}" type="pres">
      <dgm:prSet presAssocID="{346455E0-20BC-4A70-830A-E112699253CD}" presName="compChildNode" presStyleCnt="0"/>
      <dgm:spPr/>
    </dgm:pt>
    <dgm:pt modelId="{EF99232B-0E6D-4704-9740-DBEBDE0BF9BE}" type="pres">
      <dgm:prSet presAssocID="{346455E0-20BC-4A70-830A-E112699253CD}" presName="theInnerList" presStyleCnt="0"/>
      <dgm:spPr/>
    </dgm:pt>
    <dgm:pt modelId="{36541ED0-9C91-4257-8A00-437851454A2C}" type="pres">
      <dgm:prSet presAssocID="{3713FEC3-B141-475D-8E5C-B5762219F4B6}" presName="childNode" presStyleLbl="node1" presStyleIdx="4" presStyleCnt="9" custLinFactY="-83210" custLinFactNeighborX="1294" custLinFactNeighborY="-100000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DA3C99E-B98D-4DE5-8E4C-6B66E01071DD}" type="pres">
      <dgm:prSet presAssocID="{3713FEC3-B141-475D-8E5C-B5762219F4B6}" presName="aSpace2" presStyleCnt="0"/>
      <dgm:spPr/>
    </dgm:pt>
    <dgm:pt modelId="{D9F7029C-CEFB-4507-8E8B-082F2A02D050}" type="pres">
      <dgm:prSet presAssocID="{1DCDF17D-3B6E-48F9-B5F5-F2C09E2F65B4}" presName="child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46244C8A-0244-4173-9CCA-B871BB0055DA}" type="pres">
      <dgm:prSet presAssocID="{1DCDF17D-3B6E-48F9-B5F5-F2C09E2F65B4}" presName="aSpace2" presStyleCnt="0"/>
      <dgm:spPr/>
    </dgm:pt>
    <dgm:pt modelId="{D95100E8-E6D6-46E6-91DC-236A52BFA828}" type="pres">
      <dgm:prSet presAssocID="{1CDA7F09-FCED-4C09-901F-BC5A8AA020EB}" presName="child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3675B9EB-EDD2-4A77-831B-8BE086650C99}" type="pres">
      <dgm:prSet presAssocID="{1CDA7F09-FCED-4C09-901F-BC5A8AA020EB}" presName="aSpace2" presStyleCnt="0"/>
      <dgm:spPr/>
    </dgm:pt>
    <dgm:pt modelId="{0035F79A-73B8-4594-8CDD-65948C44FCAC}" type="pres">
      <dgm:prSet presAssocID="{E4173D4F-3C57-49E3-96D4-AA5A0B476C7E}" presName="child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D785908-6CC4-47A0-AD18-127A69725E12}" type="pres">
      <dgm:prSet presAssocID="{E4173D4F-3C57-49E3-96D4-AA5A0B476C7E}" presName="aSpace2" presStyleCnt="0"/>
      <dgm:spPr/>
    </dgm:pt>
    <dgm:pt modelId="{3D31DF2B-36A8-497A-965A-504CB9AAF492}" type="pres">
      <dgm:prSet presAssocID="{709E4D54-C603-4AC7-9295-986DD687B030}" presName="child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9197C72E-8799-42D2-8DB6-1759EA9239E4}" srcId="{EAC10154-C257-4AC9-BC4D-8332F6F412AD}" destId="{43B8CE74-E771-406E-85F5-F96ADE172ABB}" srcOrd="0" destOrd="0" parTransId="{CB91A35F-93B1-4812-B458-85D29D598D15}" sibTransId="{AF6DB493-7C66-4E76-9C2C-6CC889F9BC5B}"/>
    <dgm:cxn modelId="{51D7BDEA-7ADA-408C-9ABC-E0763A265753}" type="presOf" srcId="{FD52D985-CD71-4C56-AC03-FBED5E55B3C6}" destId="{3ACEB53D-45D1-4255-9212-E2F46B158BD1}" srcOrd="0" destOrd="0" presId="urn:microsoft.com/office/officeart/2005/8/layout/lProcess2"/>
    <dgm:cxn modelId="{1A53FB64-EE31-41CF-A690-3F067106210E}" srcId="{E5B92FFD-118E-4894-BC91-10C6EC47D9C1}" destId="{FBA84FE0-5D45-4DA4-9EC0-5805DE62A5F3}" srcOrd="1" destOrd="0" parTransId="{69E4F39B-CDD6-47E9-AE4C-F8680DD276FA}" sibTransId="{6EA72961-C8BE-40BF-AFA6-4460E2662ED4}"/>
    <dgm:cxn modelId="{873FB71C-5EA6-41F6-A0BF-C51931CB5EC1}" srcId="{346455E0-20BC-4A70-830A-E112699253CD}" destId="{3713FEC3-B141-475D-8E5C-B5762219F4B6}" srcOrd="0" destOrd="0" parTransId="{8BDA7EA4-5B9A-4965-BE25-9CD47D312C13}" sibTransId="{0E5AECB5-906B-406A-9AA2-27BAB5779437}"/>
    <dgm:cxn modelId="{4814A2F6-19D7-4DC8-91E3-218A30071DCC}" type="presOf" srcId="{709E4D54-C603-4AC7-9295-986DD687B030}" destId="{3D31DF2B-36A8-497A-965A-504CB9AAF492}" srcOrd="0" destOrd="0" presId="urn:microsoft.com/office/officeart/2005/8/layout/lProcess2"/>
    <dgm:cxn modelId="{FE3AA2E2-F4B1-4705-9164-7A942740C3CC}" type="presOf" srcId="{E5B92FFD-118E-4894-BC91-10C6EC47D9C1}" destId="{DAD202EB-BA13-4456-B875-873F30C46072}" srcOrd="0" destOrd="0" presId="urn:microsoft.com/office/officeart/2005/8/layout/lProcess2"/>
    <dgm:cxn modelId="{23CD24E4-1D1F-4148-99D1-35EE9DA192CB}" type="presOf" srcId="{1CDA7F09-FCED-4C09-901F-BC5A8AA020EB}" destId="{D95100E8-E6D6-46E6-91DC-236A52BFA828}" srcOrd="0" destOrd="0" presId="urn:microsoft.com/office/officeart/2005/8/layout/lProcess2"/>
    <dgm:cxn modelId="{459F2FC2-F816-4EBE-9ECA-184751530B9B}" type="presOf" srcId="{346455E0-20BC-4A70-830A-E112699253CD}" destId="{9A2D5DA2-09E7-4E10-8D77-323251AF6B56}" srcOrd="1" destOrd="0" presId="urn:microsoft.com/office/officeart/2005/8/layout/lProcess2"/>
    <dgm:cxn modelId="{BF6630CC-6984-4DC3-93B9-786022A10F08}" srcId="{346455E0-20BC-4A70-830A-E112699253CD}" destId="{1CDA7F09-FCED-4C09-901F-BC5A8AA020EB}" srcOrd="2" destOrd="0" parTransId="{5EAE28A7-501D-4F58-B498-05C7A45A1FB5}" sibTransId="{B6E998D5-1D72-481E-AA84-B8206064C6FA}"/>
    <dgm:cxn modelId="{DF6997E9-33EE-483E-AB24-6D7CA8E63D37}" type="presOf" srcId="{E4173D4F-3C57-49E3-96D4-AA5A0B476C7E}" destId="{0035F79A-73B8-4594-8CDD-65948C44FCAC}" srcOrd="0" destOrd="0" presId="urn:microsoft.com/office/officeart/2005/8/layout/lProcess2"/>
    <dgm:cxn modelId="{6E1913D0-1625-4A55-99E3-8741A2698EBF}" type="presOf" srcId="{04666C7B-F4A0-4233-BB6E-3815D6C655A9}" destId="{53FD0D07-5978-4451-B632-FD95572734E8}" srcOrd="0" destOrd="0" presId="urn:microsoft.com/office/officeart/2005/8/layout/lProcess2"/>
    <dgm:cxn modelId="{3A771981-525C-4EF0-998F-C5C70EE0B079}" srcId="{346455E0-20BC-4A70-830A-E112699253CD}" destId="{1DCDF17D-3B6E-48F9-B5F5-F2C09E2F65B4}" srcOrd="1" destOrd="0" parTransId="{3740B9E8-8A94-46D7-B174-E89CA66F3C21}" sibTransId="{BE16872B-831F-4137-AACE-7206C91BC1B5}"/>
    <dgm:cxn modelId="{0D33970A-C908-45EC-AD4C-63CD1830E109}" type="presOf" srcId="{346455E0-20BC-4A70-830A-E112699253CD}" destId="{F03CD1D3-D42A-4646-9FF5-42F386FBA088}" srcOrd="0" destOrd="0" presId="urn:microsoft.com/office/officeart/2005/8/layout/lProcess2"/>
    <dgm:cxn modelId="{0EB3C1B1-21E6-4F45-BC45-AA4F8DE3E463}" type="presOf" srcId="{43B8CE74-E771-406E-85F5-F96ADE172ABB}" destId="{FF2DAB40-A155-4ABA-912C-DAD19AFF31FE}" srcOrd="0" destOrd="0" presId="urn:microsoft.com/office/officeart/2005/8/layout/lProcess2"/>
    <dgm:cxn modelId="{AABCC985-69C3-49AE-9726-AEBB5D4A3C9F}" type="presOf" srcId="{FBA84FE0-5D45-4DA4-9EC0-5805DE62A5F3}" destId="{3C28AA58-52CE-43D6-BBF8-34556A768642}" srcOrd="1" destOrd="0" presId="urn:microsoft.com/office/officeart/2005/8/layout/lProcess2"/>
    <dgm:cxn modelId="{8169A64E-F720-41F6-BA32-C90DFD7D0659}" srcId="{E5B92FFD-118E-4894-BC91-10C6EC47D9C1}" destId="{346455E0-20BC-4A70-830A-E112699253CD}" srcOrd="2" destOrd="0" parTransId="{5E4E8388-7847-4E78-B07E-F988FA026EC8}" sibTransId="{837CB95D-3E25-4AE8-9446-D657A702FB64}"/>
    <dgm:cxn modelId="{56E89745-B2B6-4879-8598-0D42CA5CB6DD}" srcId="{FBA84FE0-5D45-4DA4-9EC0-5805DE62A5F3}" destId="{FD52D985-CD71-4C56-AC03-FBED5E55B3C6}" srcOrd="0" destOrd="0" parTransId="{9472049F-4590-45FB-9A58-B4BFF8DC4414}" sibTransId="{B49F02A9-F737-4F61-87C6-887501163B2F}"/>
    <dgm:cxn modelId="{4E60E550-0BEA-4141-9574-9CC00D4E2EA0}" srcId="{EAC10154-C257-4AC9-BC4D-8332F6F412AD}" destId="{04666C7B-F4A0-4233-BB6E-3815D6C655A9}" srcOrd="1" destOrd="0" parTransId="{DFF3D0AC-8278-4844-B4B8-A96AF42074AF}" sibTransId="{C3B3C0AB-DD76-4D57-94C4-7489F70F1B8B}"/>
    <dgm:cxn modelId="{9BF18E81-A8D1-41C1-8E84-816DC7088FB4}" srcId="{FBA84FE0-5D45-4DA4-9EC0-5805DE62A5F3}" destId="{5371845A-EF9D-49F6-8C6F-E4C977AF83DA}" srcOrd="1" destOrd="0" parTransId="{A40ED3CC-3324-403D-B0AB-02A8775C7DFB}" sibTransId="{24BC5FB1-07F6-4AE5-B1E8-9D441661A7C6}"/>
    <dgm:cxn modelId="{B2D00401-72D5-4416-A132-10D2EB1222D5}" type="presOf" srcId="{EAC10154-C257-4AC9-BC4D-8332F6F412AD}" destId="{C9C8C3D9-3485-4E12-8EEA-22F51D1CF9B5}" srcOrd="0" destOrd="0" presId="urn:microsoft.com/office/officeart/2005/8/layout/lProcess2"/>
    <dgm:cxn modelId="{44DC3D84-2D7E-4472-A188-D2682CA943E4}" srcId="{E5B92FFD-118E-4894-BC91-10C6EC47D9C1}" destId="{EAC10154-C257-4AC9-BC4D-8332F6F412AD}" srcOrd="0" destOrd="0" parTransId="{B7414029-B8DD-4ABB-9664-18E6448FC348}" sibTransId="{C4AFB1F8-C92E-42C5-A814-A65375A96D8A}"/>
    <dgm:cxn modelId="{F05C7B9D-8F1C-483C-BE39-D7302A0FB009}" type="presOf" srcId="{FBA84FE0-5D45-4DA4-9EC0-5805DE62A5F3}" destId="{228F9032-716F-4561-8879-AA4FE05BB2A4}" srcOrd="0" destOrd="0" presId="urn:microsoft.com/office/officeart/2005/8/layout/lProcess2"/>
    <dgm:cxn modelId="{58384536-1860-4A86-8A96-3BFDB7AF0E39}" type="presOf" srcId="{3713FEC3-B141-475D-8E5C-B5762219F4B6}" destId="{36541ED0-9C91-4257-8A00-437851454A2C}" srcOrd="0" destOrd="0" presId="urn:microsoft.com/office/officeart/2005/8/layout/lProcess2"/>
    <dgm:cxn modelId="{80A2ADBB-2694-466B-87B0-C58A7FAC5075}" type="presOf" srcId="{5371845A-EF9D-49F6-8C6F-E4C977AF83DA}" destId="{7D7A9C7D-D15D-4A35-9265-3B4799058338}" srcOrd="0" destOrd="0" presId="urn:microsoft.com/office/officeart/2005/8/layout/lProcess2"/>
    <dgm:cxn modelId="{5D634DDA-496F-4BEA-B6D5-1BC8FA9EA6FA}" type="presOf" srcId="{1DCDF17D-3B6E-48F9-B5F5-F2C09E2F65B4}" destId="{D9F7029C-CEFB-4507-8E8B-082F2A02D050}" srcOrd="0" destOrd="0" presId="urn:microsoft.com/office/officeart/2005/8/layout/lProcess2"/>
    <dgm:cxn modelId="{83BD71FA-E660-46CF-B66A-EE9161FC2841}" srcId="{346455E0-20BC-4A70-830A-E112699253CD}" destId="{E4173D4F-3C57-49E3-96D4-AA5A0B476C7E}" srcOrd="3" destOrd="0" parTransId="{C1FD28FC-70FD-48A4-8F14-0DA10664DA5E}" sibTransId="{538FE202-34B1-433D-B46C-A733A05D5630}"/>
    <dgm:cxn modelId="{F9D30DC6-B41E-4942-9589-1B7DDC3480AD}" type="presOf" srcId="{EAC10154-C257-4AC9-BC4D-8332F6F412AD}" destId="{009F7007-0051-406F-AC88-203D33DB4BE4}" srcOrd="1" destOrd="0" presId="urn:microsoft.com/office/officeart/2005/8/layout/lProcess2"/>
    <dgm:cxn modelId="{718EFFE6-A478-4505-BB10-115BC1C45E70}" srcId="{346455E0-20BC-4A70-830A-E112699253CD}" destId="{709E4D54-C603-4AC7-9295-986DD687B030}" srcOrd="4" destOrd="0" parTransId="{4E286749-B448-4A18-BB24-5F281C40555F}" sibTransId="{43ECAE06-5C70-45C4-81D5-16C0ED4DBE0B}"/>
    <dgm:cxn modelId="{631B13CB-BB3C-4D33-B554-3F97D6828C11}" type="presParOf" srcId="{DAD202EB-BA13-4456-B875-873F30C46072}" destId="{ADD804E3-EEB3-4A91-A2AD-35F2A500B4D9}" srcOrd="0" destOrd="0" presId="urn:microsoft.com/office/officeart/2005/8/layout/lProcess2"/>
    <dgm:cxn modelId="{995CA9B6-9D02-4011-BB94-C440040DB163}" type="presParOf" srcId="{ADD804E3-EEB3-4A91-A2AD-35F2A500B4D9}" destId="{C9C8C3D9-3485-4E12-8EEA-22F51D1CF9B5}" srcOrd="0" destOrd="0" presId="urn:microsoft.com/office/officeart/2005/8/layout/lProcess2"/>
    <dgm:cxn modelId="{3F60452B-ADC1-4944-8BC9-0FE397B9918D}" type="presParOf" srcId="{ADD804E3-EEB3-4A91-A2AD-35F2A500B4D9}" destId="{009F7007-0051-406F-AC88-203D33DB4BE4}" srcOrd="1" destOrd="0" presId="urn:microsoft.com/office/officeart/2005/8/layout/lProcess2"/>
    <dgm:cxn modelId="{E0E41CD2-223D-4643-9FAC-EBF2F18CB011}" type="presParOf" srcId="{ADD804E3-EEB3-4A91-A2AD-35F2A500B4D9}" destId="{987DF015-AA20-475B-A664-4AF8B070A516}" srcOrd="2" destOrd="0" presId="urn:microsoft.com/office/officeart/2005/8/layout/lProcess2"/>
    <dgm:cxn modelId="{10C8C381-60F1-47B1-9B63-6221358D4369}" type="presParOf" srcId="{987DF015-AA20-475B-A664-4AF8B070A516}" destId="{FCF774AA-5D34-463A-A604-A5257F6EB948}" srcOrd="0" destOrd="0" presId="urn:microsoft.com/office/officeart/2005/8/layout/lProcess2"/>
    <dgm:cxn modelId="{BB3DBF18-4C98-4AC5-93FD-AA352F80F059}" type="presParOf" srcId="{FCF774AA-5D34-463A-A604-A5257F6EB948}" destId="{FF2DAB40-A155-4ABA-912C-DAD19AFF31FE}" srcOrd="0" destOrd="0" presId="urn:microsoft.com/office/officeart/2005/8/layout/lProcess2"/>
    <dgm:cxn modelId="{0433FC11-444E-4D4E-9C4A-9DDF4BA8D10E}" type="presParOf" srcId="{FCF774AA-5D34-463A-A604-A5257F6EB948}" destId="{CDB8BC99-4E05-478C-91C7-0B6A2CB7E9BA}" srcOrd="1" destOrd="0" presId="urn:microsoft.com/office/officeart/2005/8/layout/lProcess2"/>
    <dgm:cxn modelId="{79750B01-AE52-43F9-A0C8-C6B21181CA39}" type="presParOf" srcId="{FCF774AA-5D34-463A-A604-A5257F6EB948}" destId="{53FD0D07-5978-4451-B632-FD95572734E8}" srcOrd="2" destOrd="0" presId="urn:microsoft.com/office/officeart/2005/8/layout/lProcess2"/>
    <dgm:cxn modelId="{3A5EA173-4F4F-47C5-9F4E-65FC087BE8B2}" type="presParOf" srcId="{DAD202EB-BA13-4456-B875-873F30C46072}" destId="{611A6AE8-4099-4DCD-8E63-222E651CDC60}" srcOrd="1" destOrd="0" presId="urn:microsoft.com/office/officeart/2005/8/layout/lProcess2"/>
    <dgm:cxn modelId="{2F20EFD8-FE72-4A98-8F2F-56E753961D00}" type="presParOf" srcId="{DAD202EB-BA13-4456-B875-873F30C46072}" destId="{A5D5CB21-D6BC-4DB7-8F85-AE3B267DB999}" srcOrd="2" destOrd="0" presId="urn:microsoft.com/office/officeart/2005/8/layout/lProcess2"/>
    <dgm:cxn modelId="{31669280-6D5F-4A8B-B101-87868028F5AC}" type="presParOf" srcId="{A5D5CB21-D6BC-4DB7-8F85-AE3B267DB999}" destId="{228F9032-716F-4561-8879-AA4FE05BB2A4}" srcOrd="0" destOrd="0" presId="urn:microsoft.com/office/officeart/2005/8/layout/lProcess2"/>
    <dgm:cxn modelId="{624D6425-885F-4795-BFD1-CE4C5A617BF2}" type="presParOf" srcId="{A5D5CB21-D6BC-4DB7-8F85-AE3B267DB999}" destId="{3C28AA58-52CE-43D6-BBF8-34556A768642}" srcOrd="1" destOrd="0" presId="urn:microsoft.com/office/officeart/2005/8/layout/lProcess2"/>
    <dgm:cxn modelId="{91F1046C-D848-4F96-84D7-9CAF011688CE}" type="presParOf" srcId="{A5D5CB21-D6BC-4DB7-8F85-AE3B267DB999}" destId="{D4C611C9-6402-49A3-8E64-70330EA03D65}" srcOrd="2" destOrd="0" presId="urn:microsoft.com/office/officeart/2005/8/layout/lProcess2"/>
    <dgm:cxn modelId="{D300EF4B-7073-4F33-AF64-064F854CD1AC}" type="presParOf" srcId="{D4C611C9-6402-49A3-8E64-70330EA03D65}" destId="{8FE7C048-6112-4155-AB2D-90DE6648D7FB}" srcOrd="0" destOrd="0" presId="urn:microsoft.com/office/officeart/2005/8/layout/lProcess2"/>
    <dgm:cxn modelId="{E319C0E0-1123-444D-94D7-18B2DB4509F6}" type="presParOf" srcId="{8FE7C048-6112-4155-AB2D-90DE6648D7FB}" destId="{3ACEB53D-45D1-4255-9212-E2F46B158BD1}" srcOrd="0" destOrd="0" presId="urn:microsoft.com/office/officeart/2005/8/layout/lProcess2"/>
    <dgm:cxn modelId="{9B9F78C9-7886-4443-BB87-B7811C4369A5}" type="presParOf" srcId="{8FE7C048-6112-4155-AB2D-90DE6648D7FB}" destId="{CFB43EA1-BFEF-41DA-B007-CEA18BCFF0E7}" srcOrd="1" destOrd="0" presId="urn:microsoft.com/office/officeart/2005/8/layout/lProcess2"/>
    <dgm:cxn modelId="{A2D2A37E-72BC-46E7-9B2D-61C0FCC96A60}" type="presParOf" srcId="{8FE7C048-6112-4155-AB2D-90DE6648D7FB}" destId="{7D7A9C7D-D15D-4A35-9265-3B4799058338}" srcOrd="2" destOrd="0" presId="urn:microsoft.com/office/officeart/2005/8/layout/lProcess2"/>
    <dgm:cxn modelId="{F98D161F-49C7-49DB-B507-6F7D27F4F40A}" type="presParOf" srcId="{DAD202EB-BA13-4456-B875-873F30C46072}" destId="{47785529-BFB9-4E7C-9729-AB445584E4AE}" srcOrd="3" destOrd="0" presId="urn:microsoft.com/office/officeart/2005/8/layout/lProcess2"/>
    <dgm:cxn modelId="{6580664C-4DBE-49B7-B73F-7A3482184238}" type="presParOf" srcId="{DAD202EB-BA13-4456-B875-873F30C46072}" destId="{A3411E6D-C1AC-428F-A9C6-638720FDA8DC}" srcOrd="4" destOrd="0" presId="urn:microsoft.com/office/officeart/2005/8/layout/lProcess2"/>
    <dgm:cxn modelId="{81EB4983-A76D-4C11-B3F9-C9B4977E9225}" type="presParOf" srcId="{A3411E6D-C1AC-428F-A9C6-638720FDA8DC}" destId="{F03CD1D3-D42A-4646-9FF5-42F386FBA088}" srcOrd="0" destOrd="0" presId="urn:microsoft.com/office/officeart/2005/8/layout/lProcess2"/>
    <dgm:cxn modelId="{C7520AC7-FBAA-40B0-A0BD-BF6ED6615309}" type="presParOf" srcId="{A3411E6D-C1AC-428F-A9C6-638720FDA8DC}" destId="{9A2D5DA2-09E7-4E10-8D77-323251AF6B56}" srcOrd="1" destOrd="0" presId="urn:microsoft.com/office/officeart/2005/8/layout/lProcess2"/>
    <dgm:cxn modelId="{0073EC1C-3BCB-4818-99A4-C17120B44F7F}" type="presParOf" srcId="{A3411E6D-C1AC-428F-A9C6-638720FDA8DC}" destId="{5BDE8FA8-2EC6-476E-8F12-B5899B16E7A2}" srcOrd="2" destOrd="0" presId="urn:microsoft.com/office/officeart/2005/8/layout/lProcess2"/>
    <dgm:cxn modelId="{14C85E9C-B510-4985-89AF-1B6CAACD2670}" type="presParOf" srcId="{5BDE8FA8-2EC6-476E-8F12-B5899B16E7A2}" destId="{EF99232B-0E6D-4704-9740-DBEBDE0BF9BE}" srcOrd="0" destOrd="0" presId="urn:microsoft.com/office/officeart/2005/8/layout/lProcess2"/>
    <dgm:cxn modelId="{1260BC24-6C5A-4EBD-A4A2-8B50B0320277}" type="presParOf" srcId="{EF99232B-0E6D-4704-9740-DBEBDE0BF9BE}" destId="{36541ED0-9C91-4257-8A00-437851454A2C}" srcOrd="0" destOrd="0" presId="urn:microsoft.com/office/officeart/2005/8/layout/lProcess2"/>
    <dgm:cxn modelId="{681B0C16-779A-40B6-982B-ECD5DD32B22F}" type="presParOf" srcId="{EF99232B-0E6D-4704-9740-DBEBDE0BF9BE}" destId="{8DA3C99E-B98D-4DE5-8E4C-6B66E01071DD}" srcOrd="1" destOrd="0" presId="urn:microsoft.com/office/officeart/2005/8/layout/lProcess2"/>
    <dgm:cxn modelId="{1F024CF9-B558-44F4-AFB9-78BF95363FA1}" type="presParOf" srcId="{EF99232B-0E6D-4704-9740-DBEBDE0BF9BE}" destId="{D9F7029C-CEFB-4507-8E8B-082F2A02D050}" srcOrd="2" destOrd="0" presId="urn:microsoft.com/office/officeart/2005/8/layout/lProcess2"/>
    <dgm:cxn modelId="{EC8BC822-8B15-4666-8E8C-FD2F4DBA4749}" type="presParOf" srcId="{EF99232B-0E6D-4704-9740-DBEBDE0BF9BE}" destId="{46244C8A-0244-4173-9CCA-B871BB0055DA}" srcOrd="3" destOrd="0" presId="urn:microsoft.com/office/officeart/2005/8/layout/lProcess2"/>
    <dgm:cxn modelId="{C181E097-5EB5-4816-BF8D-8F097B69104E}" type="presParOf" srcId="{EF99232B-0E6D-4704-9740-DBEBDE0BF9BE}" destId="{D95100E8-E6D6-46E6-91DC-236A52BFA828}" srcOrd="4" destOrd="0" presId="urn:microsoft.com/office/officeart/2005/8/layout/lProcess2"/>
    <dgm:cxn modelId="{134B5746-3E5B-4305-ADB4-6B7A841B53D4}" type="presParOf" srcId="{EF99232B-0E6D-4704-9740-DBEBDE0BF9BE}" destId="{3675B9EB-EDD2-4A77-831B-8BE086650C99}" srcOrd="5" destOrd="0" presId="urn:microsoft.com/office/officeart/2005/8/layout/lProcess2"/>
    <dgm:cxn modelId="{CE880F7D-D96D-4811-93C2-D59D1C676366}" type="presParOf" srcId="{EF99232B-0E6D-4704-9740-DBEBDE0BF9BE}" destId="{0035F79A-73B8-4594-8CDD-65948C44FCAC}" srcOrd="6" destOrd="0" presId="urn:microsoft.com/office/officeart/2005/8/layout/lProcess2"/>
    <dgm:cxn modelId="{B6259555-2775-407A-8EA8-9541B20CF6CD}" type="presParOf" srcId="{EF99232B-0E6D-4704-9740-DBEBDE0BF9BE}" destId="{5D785908-6CC4-47A0-AD18-127A69725E12}" srcOrd="7" destOrd="0" presId="urn:microsoft.com/office/officeart/2005/8/layout/lProcess2"/>
    <dgm:cxn modelId="{150C058C-111C-41B2-9751-75514AD00FAD}" type="presParOf" srcId="{EF99232B-0E6D-4704-9740-DBEBDE0BF9BE}" destId="{3D31DF2B-36A8-497A-965A-504CB9AAF492}" srcOrd="8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52B461A-3BC9-4D98-BFF7-1EA883CFE242}" type="doc">
      <dgm:prSet loTypeId="urn:microsoft.com/office/officeart/2008/layout/VerticalCurvedList" loCatId="list" qsTypeId="urn:microsoft.com/office/officeart/2005/8/quickstyle/simple5" qsCatId="simple" csTypeId="urn:microsoft.com/office/officeart/2005/8/colors/accent3_1" csCatId="accent3" phldr="1"/>
      <dgm:spPr/>
      <dgm:t>
        <a:bodyPr/>
        <a:lstStyle/>
        <a:p>
          <a:endParaRPr lang="es-AR"/>
        </a:p>
      </dgm:t>
    </dgm:pt>
    <dgm:pt modelId="{1C5E324A-BFDB-4BE7-A1E7-F77185CB42C2}">
      <dgm:prSet phldrT="[Texto]" custT="1"/>
      <dgm:spPr/>
      <dgm:t>
        <a:bodyPr/>
        <a:lstStyle/>
        <a:p>
          <a:r>
            <a:rPr lang="es-AR" sz="3600" b="1" u="none" dirty="0" smtClean="0">
              <a:solidFill>
                <a:schemeClr val="accent5">
                  <a:lumMod val="50000"/>
                </a:schemeClr>
              </a:solidFill>
            </a:rPr>
            <a:t>www.odrlatinoamerica.com</a:t>
          </a:r>
          <a:endParaRPr lang="es-AR" sz="3600" b="1" u="none" dirty="0">
            <a:solidFill>
              <a:schemeClr val="accent5">
                <a:lumMod val="50000"/>
              </a:schemeClr>
            </a:solidFill>
          </a:endParaRPr>
        </a:p>
      </dgm:t>
    </dgm:pt>
    <dgm:pt modelId="{0679A8B8-72AD-4014-A6B8-E496512BB0CD}" type="parTrans" cxnId="{80AD5A8C-FBEB-4810-A7AA-5921EE7E2F07}">
      <dgm:prSet/>
      <dgm:spPr/>
      <dgm:t>
        <a:bodyPr/>
        <a:lstStyle/>
        <a:p>
          <a:endParaRPr lang="es-AR"/>
        </a:p>
      </dgm:t>
    </dgm:pt>
    <dgm:pt modelId="{02E1255F-4C23-4D64-B8E5-6D977592BF0E}" type="sibTrans" cxnId="{80AD5A8C-FBEB-4810-A7AA-5921EE7E2F07}">
      <dgm:prSet/>
      <dgm:spPr/>
      <dgm:t>
        <a:bodyPr/>
        <a:lstStyle/>
        <a:p>
          <a:endParaRPr lang="es-AR"/>
        </a:p>
      </dgm:t>
    </dgm:pt>
    <dgm:pt modelId="{7927B58F-F31B-4FC2-AF6D-17521FA57289}">
      <dgm:prSet phldrT="[Texto]" custT="1"/>
      <dgm:spPr/>
      <dgm:t>
        <a:bodyPr/>
        <a:lstStyle/>
        <a:p>
          <a:r>
            <a:rPr lang="es-AR" sz="3600" b="1" dirty="0" smtClean="0">
              <a:solidFill>
                <a:schemeClr val="accent5">
                  <a:lumMod val="50000"/>
                </a:schemeClr>
              </a:solidFill>
            </a:rPr>
            <a:t>www.simediar.com</a:t>
          </a:r>
        </a:p>
      </dgm:t>
    </dgm:pt>
    <dgm:pt modelId="{03EE5BA8-AA7B-44BB-A0C6-756988A8AF3E}" type="parTrans" cxnId="{62547CE5-4D4B-4941-87A4-50C2626DAE4D}">
      <dgm:prSet/>
      <dgm:spPr/>
      <dgm:t>
        <a:bodyPr/>
        <a:lstStyle/>
        <a:p>
          <a:endParaRPr lang="es-AR"/>
        </a:p>
      </dgm:t>
    </dgm:pt>
    <dgm:pt modelId="{D34CD8C3-7238-4A1A-8687-A120EA3309B6}" type="sibTrans" cxnId="{62547CE5-4D4B-4941-87A4-50C2626DAE4D}">
      <dgm:prSet/>
      <dgm:spPr/>
      <dgm:t>
        <a:bodyPr/>
        <a:lstStyle/>
        <a:p>
          <a:endParaRPr lang="es-AR"/>
        </a:p>
      </dgm:t>
    </dgm:pt>
    <dgm:pt modelId="{0F73A8C2-9DE7-471E-A8CF-183A9A68ABBB}">
      <dgm:prSet phldrT="[Texto]" custT="1"/>
      <dgm:spPr/>
      <dgm:t>
        <a:bodyPr/>
        <a:lstStyle/>
        <a:p>
          <a:r>
            <a:rPr lang="es-AR" sz="3600" b="1" dirty="0" smtClean="0">
              <a:solidFill>
                <a:schemeClr val="accent5">
                  <a:lumMod val="50000"/>
                </a:schemeClr>
              </a:solidFill>
            </a:rPr>
            <a:t>elisavetsky@gmail.com</a:t>
          </a:r>
          <a:endParaRPr lang="es-AR" sz="3600" b="1" dirty="0">
            <a:solidFill>
              <a:schemeClr val="accent5">
                <a:lumMod val="50000"/>
              </a:schemeClr>
            </a:solidFill>
          </a:endParaRPr>
        </a:p>
      </dgm:t>
    </dgm:pt>
    <dgm:pt modelId="{559DB27B-8320-49D3-AB7C-1AA9B5CDD713}" type="parTrans" cxnId="{9C95598A-26FB-4B67-8E8C-A83032C6E555}">
      <dgm:prSet/>
      <dgm:spPr/>
      <dgm:t>
        <a:bodyPr/>
        <a:lstStyle/>
        <a:p>
          <a:endParaRPr lang="es-AR"/>
        </a:p>
      </dgm:t>
    </dgm:pt>
    <dgm:pt modelId="{92283114-4260-40BC-88E5-5ABF63EB80B0}" type="sibTrans" cxnId="{9C95598A-26FB-4B67-8E8C-A83032C6E555}">
      <dgm:prSet/>
      <dgm:spPr/>
      <dgm:t>
        <a:bodyPr/>
        <a:lstStyle/>
        <a:p>
          <a:endParaRPr lang="es-AR"/>
        </a:p>
      </dgm:t>
    </dgm:pt>
    <dgm:pt modelId="{C9DF7DA7-4257-4291-81B0-12D1068EDDAD}" type="pres">
      <dgm:prSet presAssocID="{152B461A-3BC9-4D98-BFF7-1EA883CFE24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AR"/>
        </a:p>
      </dgm:t>
    </dgm:pt>
    <dgm:pt modelId="{65FD6DC4-9992-4323-B5B0-05B50D5E1A10}" type="pres">
      <dgm:prSet presAssocID="{152B461A-3BC9-4D98-BFF7-1EA883CFE242}" presName="Name1" presStyleCnt="0"/>
      <dgm:spPr/>
      <dgm:t>
        <a:bodyPr/>
        <a:lstStyle/>
        <a:p>
          <a:endParaRPr lang="es-AR"/>
        </a:p>
      </dgm:t>
    </dgm:pt>
    <dgm:pt modelId="{98961369-1A1C-4991-9C2F-7A8A39C99847}" type="pres">
      <dgm:prSet presAssocID="{152B461A-3BC9-4D98-BFF7-1EA883CFE242}" presName="cycle" presStyleCnt="0"/>
      <dgm:spPr/>
      <dgm:t>
        <a:bodyPr/>
        <a:lstStyle/>
        <a:p>
          <a:endParaRPr lang="es-AR"/>
        </a:p>
      </dgm:t>
    </dgm:pt>
    <dgm:pt modelId="{26E46566-092A-43FB-9EE5-E2D235F62550}" type="pres">
      <dgm:prSet presAssocID="{152B461A-3BC9-4D98-BFF7-1EA883CFE242}" presName="srcNode" presStyleLbl="node1" presStyleIdx="0" presStyleCnt="3"/>
      <dgm:spPr/>
      <dgm:t>
        <a:bodyPr/>
        <a:lstStyle/>
        <a:p>
          <a:endParaRPr lang="es-AR"/>
        </a:p>
      </dgm:t>
    </dgm:pt>
    <dgm:pt modelId="{805661E3-04AD-45E2-A941-1D91A1208FA7}" type="pres">
      <dgm:prSet presAssocID="{152B461A-3BC9-4D98-BFF7-1EA883CFE242}" presName="conn" presStyleLbl="parChTrans1D2" presStyleIdx="0" presStyleCnt="1"/>
      <dgm:spPr/>
      <dgm:t>
        <a:bodyPr/>
        <a:lstStyle/>
        <a:p>
          <a:endParaRPr lang="es-AR"/>
        </a:p>
      </dgm:t>
    </dgm:pt>
    <dgm:pt modelId="{C7A04556-B4C4-444F-9779-CD468A7B2EC3}" type="pres">
      <dgm:prSet presAssocID="{152B461A-3BC9-4D98-BFF7-1EA883CFE242}" presName="extraNode" presStyleLbl="node1" presStyleIdx="0" presStyleCnt="3"/>
      <dgm:spPr/>
      <dgm:t>
        <a:bodyPr/>
        <a:lstStyle/>
        <a:p>
          <a:endParaRPr lang="es-AR"/>
        </a:p>
      </dgm:t>
    </dgm:pt>
    <dgm:pt modelId="{2D4686CB-BD52-4D9D-9EA1-3B5ED145F813}" type="pres">
      <dgm:prSet presAssocID="{152B461A-3BC9-4D98-BFF7-1EA883CFE242}" presName="dstNode" presStyleLbl="node1" presStyleIdx="0" presStyleCnt="3"/>
      <dgm:spPr/>
      <dgm:t>
        <a:bodyPr/>
        <a:lstStyle/>
        <a:p>
          <a:endParaRPr lang="es-AR"/>
        </a:p>
      </dgm:t>
    </dgm:pt>
    <dgm:pt modelId="{CFB66372-2730-4F9A-B0E6-BC0BAE6409A3}" type="pres">
      <dgm:prSet presAssocID="{1C5E324A-BFDB-4BE7-A1E7-F77185CB42C2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17001C3-0E84-4EBA-B4B3-3E6CCE4D600C}" type="pres">
      <dgm:prSet presAssocID="{1C5E324A-BFDB-4BE7-A1E7-F77185CB42C2}" presName="accent_1" presStyleCnt="0"/>
      <dgm:spPr/>
      <dgm:t>
        <a:bodyPr/>
        <a:lstStyle/>
        <a:p>
          <a:endParaRPr lang="es-AR"/>
        </a:p>
      </dgm:t>
    </dgm:pt>
    <dgm:pt modelId="{81FC1DB1-4772-4015-92D8-8A0E6DB1D93D}" type="pres">
      <dgm:prSet presAssocID="{1C5E324A-BFDB-4BE7-A1E7-F77185CB42C2}" presName="accentRepeatNode" presStyleLbl="solidFgAcc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AR"/>
        </a:p>
      </dgm:t>
    </dgm:pt>
    <dgm:pt modelId="{B0D7A49A-79AD-4C0A-9AB0-1F0EEF69A68D}" type="pres">
      <dgm:prSet presAssocID="{7927B58F-F31B-4FC2-AF6D-17521FA57289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32D018B8-90EE-4073-BF19-5A8963F894BE}" type="pres">
      <dgm:prSet presAssocID="{7927B58F-F31B-4FC2-AF6D-17521FA57289}" presName="accent_2" presStyleCnt="0"/>
      <dgm:spPr/>
      <dgm:t>
        <a:bodyPr/>
        <a:lstStyle/>
        <a:p>
          <a:endParaRPr lang="es-AR"/>
        </a:p>
      </dgm:t>
    </dgm:pt>
    <dgm:pt modelId="{F9D74EE3-74DC-49BC-929B-E1F164183586}" type="pres">
      <dgm:prSet presAssocID="{7927B58F-F31B-4FC2-AF6D-17521FA57289}" presName="accentRepeatNode" presStyleLbl="solidFgAcc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AR"/>
        </a:p>
      </dgm:t>
    </dgm:pt>
    <dgm:pt modelId="{A25CBF4B-944A-4D58-9348-C0365CC5D900}" type="pres">
      <dgm:prSet presAssocID="{0F73A8C2-9DE7-471E-A8CF-183A9A68ABB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E80DB9D-3D37-4114-ADD9-E74DD4F21185}" type="pres">
      <dgm:prSet presAssocID="{0F73A8C2-9DE7-471E-A8CF-183A9A68ABBB}" presName="accent_3" presStyleCnt="0"/>
      <dgm:spPr/>
      <dgm:t>
        <a:bodyPr/>
        <a:lstStyle/>
        <a:p>
          <a:endParaRPr lang="es-AR"/>
        </a:p>
      </dgm:t>
    </dgm:pt>
    <dgm:pt modelId="{5903FE75-0817-41C3-A315-3F06F8EE9836}" type="pres">
      <dgm:prSet presAssocID="{0F73A8C2-9DE7-471E-A8CF-183A9A68ABBB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AR"/>
        </a:p>
      </dgm:t>
    </dgm:pt>
  </dgm:ptLst>
  <dgm:cxnLst>
    <dgm:cxn modelId="{62547CE5-4D4B-4941-87A4-50C2626DAE4D}" srcId="{152B461A-3BC9-4D98-BFF7-1EA883CFE242}" destId="{7927B58F-F31B-4FC2-AF6D-17521FA57289}" srcOrd="1" destOrd="0" parTransId="{03EE5BA8-AA7B-44BB-A0C6-756988A8AF3E}" sibTransId="{D34CD8C3-7238-4A1A-8687-A120EA3309B6}"/>
    <dgm:cxn modelId="{91CC787D-43C6-4E91-9F5C-156C9C940A63}" type="presOf" srcId="{1C5E324A-BFDB-4BE7-A1E7-F77185CB42C2}" destId="{CFB66372-2730-4F9A-B0E6-BC0BAE6409A3}" srcOrd="0" destOrd="0" presId="urn:microsoft.com/office/officeart/2008/layout/VerticalCurvedList"/>
    <dgm:cxn modelId="{80AD5A8C-FBEB-4810-A7AA-5921EE7E2F07}" srcId="{152B461A-3BC9-4D98-BFF7-1EA883CFE242}" destId="{1C5E324A-BFDB-4BE7-A1E7-F77185CB42C2}" srcOrd="0" destOrd="0" parTransId="{0679A8B8-72AD-4014-A6B8-E496512BB0CD}" sibTransId="{02E1255F-4C23-4D64-B8E5-6D977592BF0E}"/>
    <dgm:cxn modelId="{0B941D5A-92FE-4719-BB27-79B76FE975B8}" type="presOf" srcId="{0F73A8C2-9DE7-471E-A8CF-183A9A68ABBB}" destId="{A25CBF4B-944A-4D58-9348-C0365CC5D900}" srcOrd="0" destOrd="0" presId="urn:microsoft.com/office/officeart/2008/layout/VerticalCurvedList"/>
    <dgm:cxn modelId="{D5438130-18CB-4E2D-9125-4F533FD9C18A}" type="presOf" srcId="{7927B58F-F31B-4FC2-AF6D-17521FA57289}" destId="{B0D7A49A-79AD-4C0A-9AB0-1F0EEF69A68D}" srcOrd="0" destOrd="0" presId="urn:microsoft.com/office/officeart/2008/layout/VerticalCurvedList"/>
    <dgm:cxn modelId="{0C53E2F9-053E-4C30-95AE-0308467C9DEF}" type="presOf" srcId="{02E1255F-4C23-4D64-B8E5-6D977592BF0E}" destId="{805661E3-04AD-45E2-A941-1D91A1208FA7}" srcOrd="0" destOrd="0" presId="urn:microsoft.com/office/officeart/2008/layout/VerticalCurvedList"/>
    <dgm:cxn modelId="{6F0F932A-6F6B-479E-AF91-9959E7D71B10}" type="presOf" srcId="{152B461A-3BC9-4D98-BFF7-1EA883CFE242}" destId="{C9DF7DA7-4257-4291-81B0-12D1068EDDAD}" srcOrd="0" destOrd="0" presId="urn:microsoft.com/office/officeart/2008/layout/VerticalCurvedList"/>
    <dgm:cxn modelId="{9C95598A-26FB-4B67-8E8C-A83032C6E555}" srcId="{152B461A-3BC9-4D98-BFF7-1EA883CFE242}" destId="{0F73A8C2-9DE7-471E-A8CF-183A9A68ABBB}" srcOrd="2" destOrd="0" parTransId="{559DB27B-8320-49D3-AB7C-1AA9B5CDD713}" sibTransId="{92283114-4260-40BC-88E5-5ABF63EB80B0}"/>
    <dgm:cxn modelId="{0BF658CB-35D3-4E7D-A094-72F9CEC707FF}" type="presParOf" srcId="{C9DF7DA7-4257-4291-81B0-12D1068EDDAD}" destId="{65FD6DC4-9992-4323-B5B0-05B50D5E1A10}" srcOrd="0" destOrd="0" presId="urn:microsoft.com/office/officeart/2008/layout/VerticalCurvedList"/>
    <dgm:cxn modelId="{12337B8C-4A42-40AD-8B5C-1E7CE02461B8}" type="presParOf" srcId="{65FD6DC4-9992-4323-B5B0-05B50D5E1A10}" destId="{98961369-1A1C-4991-9C2F-7A8A39C99847}" srcOrd="0" destOrd="0" presId="urn:microsoft.com/office/officeart/2008/layout/VerticalCurvedList"/>
    <dgm:cxn modelId="{4201AA56-0ECB-4E2F-AF1D-5DCF23E9E90E}" type="presParOf" srcId="{98961369-1A1C-4991-9C2F-7A8A39C99847}" destId="{26E46566-092A-43FB-9EE5-E2D235F62550}" srcOrd="0" destOrd="0" presId="urn:microsoft.com/office/officeart/2008/layout/VerticalCurvedList"/>
    <dgm:cxn modelId="{42A83344-5363-440A-9785-E72D35F47F43}" type="presParOf" srcId="{98961369-1A1C-4991-9C2F-7A8A39C99847}" destId="{805661E3-04AD-45E2-A941-1D91A1208FA7}" srcOrd="1" destOrd="0" presId="urn:microsoft.com/office/officeart/2008/layout/VerticalCurvedList"/>
    <dgm:cxn modelId="{098D471B-2148-46F0-A2F3-87739B93509E}" type="presParOf" srcId="{98961369-1A1C-4991-9C2F-7A8A39C99847}" destId="{C7A04556-B4C4-444F-9779-CD468A7B2EC3}" srcOrd="2" destOrd="0" presId="urn:microsoft.com/office/officeart/2008/layout/VerticalCurvedList"/>
    <dgm:cxn modelId="{CD0F6EC2-FD12-4702-A2F5-D37A9BDB4259}" type="presParOf" srcId="{98961369-1A1C-4991-9C2F-7A8A39C99847}" destId="{2D4686CB-BD52-4D9D-9EA1-3B5ED145F813}" srcOrd="3" destOrd="0" presId="urn:microsoft.com/office/officeart/2008/layout/VerticalCurvedList"/>
    <dgm:cxn modelId="{00468ACA-83C9-47A2-9491-438A2CF4614F}" type="presParOf" srcId="{65FD6DC4-9992-4323-B5B0-05B50D5E1A10}" destId="{CFB66372-2730-4F9A-B0E6-BC0BAE6409A3}" srcOrd="1" destOrd="0" presId="urn:microsoft.com/office/officeart/2008/layout/VerticalCurvedList"/>
    <dgm:cxn modelId="{D7CE4DE9-7D7F-4BBB-93C6-FC494D7031C1}" type="presParOf" srcId="{65FD6DC4-9992-4323-B5B0-05B50D5E1A10}" destId="{C17001C3-0E84-4EBA-B4B3-3E6CCE4D600C}" srcOrd="2" destOrd="0" presId="urn:microsoft.com/office/officeart/2008/layout/VerticalCurvedList"/>
    <dgm:cxn modelId="{DC739FB6-FF42-4332-9D53-CF31D0C607B2}" type="presParOf" srcId="{C17001C3-0E84-4EBA-B4B3-3E6CCE4D600C}" destId="{81FC1DB1-4772-4015-92D8-8A0E6DB1D93D}" srcOrd="0" destOrd="0" presId="urn:microsoft.com/office/officeart/2008/layout/VerticalCurvedList"/>
    <dgm:cxn modelId="{19603B9B-B508-4248-8530-CEB59A04C62A}" type="presParOf" srcId="{65FD6DC4-9992-4323-B5B0-05B50D5E1A10}" destId="{B0D7A49A-79AD-4C0A-9AB0-1F0EEF69A68D}" srcOrd="3" destOrd="0" presId="urn:microsoft.com/office/officeart/2008/layout/VerticalCurvedList"/>
    <dgm:cxn modelId="{E51C4861-FA91-4549-A5B0-5B6BB2B95E7D}" type="presParOf" srcId="{65FD6DC4-9992-4323-B5B0-05B50D5E1A10}" destId="{32D018B8-90EE-4073-BF19-5A8963F894BE}" srcOrd="4" destOrd="0" presId="urn:microsoft.com/office/officeart/2008/layout/VerticalCurvedList"/>
    <dgm:cxn modelId="{A87E6624-B290-4AB1-B437-1730FC9BB084}" type="presParOf" srcId="{32D018B8-90EE-4073-BF19-5A8963F894BE}" destId="{F9D74EE3-74DC-49BC-929B-E1F164183586}" srcOrd="0" destOrd="0" presId="urn:microsoft.com/office/officeart/2008/layout/VerticalCurvedList"/>
    <dgm:cxn modelId="{ADDD5FA9-B3B7-4321-B3AD-538335101FC7}" type="presParOf" srcId="{65FD6DC4-9992-4323-B5B0-05B50D5E1A10}" destId="{A25CBF4B-944A-4D58-9348-C0365CC5D900}" srcOrd="5" destOrd="0" presId="urn:microsoft.com/office/officeart/2008/layout/VerticalCurvedList"/>
    <dgm:cxn modelId="{5BCA21E8-4F2A-4446-B1B3-EE9641291BE6}" type="presParOf" srcId="{65FD6DC4-9992-4323-B5B0-05B50D5E1A10}" destId="{9E80DB9D-3D37-4114-ADD9-E74DD4F21185}" srcOrd="6" destOrd="0" presId="urn:microsoft.com/office/officeart/2008/layout/VerticalCurvedList"/>
    <dgm:cxn modelId="{EC7ED57A-35B3-4FD9-A92D-9C95FB467E84}" type="presParOf" srcId="{9E80DB9D-3D37-4114-ADD9-E74DD4F21185}" destId="{5903FE75-0817-41C3-A315-3F06F8EE983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75F792-5AF9-4A58-B438-EDBFAD42BD7D}" type="doc">
      <dgm:prSet loTypeId="urn:microsoft.com/office/officeart/2005/8/layout/process4" loCatId="process" qsTypeId="urn:microsoft.com/office/officeart/2009/2/quickstyle/3d8" qsCatId="3D" csTypeId="urn:microsoft.com/office/officeart/2005/8/colors/accent1_4" csCatId="accent1" phldr="1"/>
      <dgm:spPr/>
      <dgm:t>
        <a:bodyPr/>
        <a:lstStyle/>
        <a:p>
          <a:endParaRPr lang="es-AR"/>
        </a:p>
      </dgm:t>
    </dgm:pt>
    <dgm:pt modelId="{2E4F5D28-603B-453A-BA5A-8CA4CF116AD6}">
      <dgm:prSet phldrT="[Texto]"/>
      <dgm:spPr/>
      <dgm:t>
        <a:bodyPr/>
        <a:lstStyle/>
        <a:p>
          <a:pPr>
            <a:tabLst/>
          </a:pPr>
          <a:r>
            <a:rPr lang="es-AR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ACTIVOS A LA FECHA</a:t>
          </a:r>
          <a:endParaRPr lang="es-AR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7C0E027-F2D0-40FE-8D16-AAA337177AF1}" type="parTrans" cxnId="{1E57935D-2926-4BF1-8F63-9A0C9A70FEA7}">
      <dgm:prSet/>
      <dgm:spPr/>
      <dgm:t>
        <a:bodyPr/>
        <a:lstStyle/>
        <a:p>
          <a:endParaRPr lang="es-AR"/>
        </a:p>
      </dgm:t>
    </dgm:pt>
    <dgm:pt modelId="{BA9A7104-220D-4195-9204-56659F5DBD96}" type="sibTrans" cxnId="{1E57935D-2926-4BF1-8F63-9A0C9A70FEA7}">
      <dgm:prSet/>
      <dgm:spPr/>
      <dgm:t>
        <a:bodyPr/>
        <a:lstStyle/>
        <a:p>
          <a:endParaRPr lang="es-AR"/>
        </a:p>
      </dgm:t>
    </dgm:pt>
    <dgm:pt modelId="{30698EB8-98A0-4428-AB0E-4A3AC18A9367}">
      <dgm:prSet phldrT="[Texto]" custT="1"/>
      <dgm:spPr/>
      <dgm:t>
        <a:bodyPr/>
        <a:lstStyle/>
        <a:p>
          <a:pPr algn="ctr"/>
          <a:r>
            <a:rPr lang="es-AR" sz="8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2700</a:t>
          </a:r>
          <a:endParaRPr lang="es-AR" sz="8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03F249-5CF2-4363-BDD0-10BFFE5D451E}" type="parTrans" cxnId="{2E9F7EC5-9B52-445E-9055-3CD627C11A62}">
      <dgm:prSet/>
      <dgm:spPr/>
      <dgm:t>
        <a:bodyPr/>
        <a:lstStyle/>
        <a:p>
          <a:endParaRPr lang="es-AR"/>
        </a:p>
      </dgm:t>
    </dgm:pt>
    <dgm:pt modelId="{E3E1C8B8-9F62-4B37-8A1B-9910E4DBF892}" type="sibTrans" cxnId="{2E9F7EC5-9B52-445E-9055-3CD627C11A62}">
      <dgm:prSet/>
      <dgm:spPr/>
      <dgm:t>
        <a:bodyPr/>
        <a:lstStyle/>
        <a:p>
          <a:endParaRPr lang="es-AR"/>
        </a:p>
      </dgm:t>
    </dgm:pt>
    <dgm:pt modelId="{563E1E3A-2999-4542-B5C1-DEEB85FF3872}" type="pres">
      <dgm:prSet presAssocID="{3375F792-5AF9-4A58-B438-EDBFAD42BD7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E5B3E85E-F731-43EA-9F48-D9B9FF482667}" type="pres">
      <dgm:prSet presAssocID="{30698EB8-98A0-4428-AB0E-4A3AC18A9367}" presName="boxAndChildren" presStyleCnt="0"/>
      <dgm:spPr/>
    </dgm:pt>
    <dgm:pt modelId="{C0C82A8C-E6BF-496C-8885-987549B616BB}" type="pres">
      <dgm:prSet presAssocID="{30698EB8-98A0-4428-AB0E-4A3AC18A9367}" presName="parentTextBox" presStyleLbl="node1" presStyleIdx="0" presStyleCnt="2" custLinFactNeighborY="-15270"/>
      <dgm:spPr/>
      <dgm:t>
        <a:bodyPr/>
        <a:lstStyle/>
        <a:p>
          <a:endParaRPr lang="es-AR"/>
        </a:p>
      </dgm:t>
    </dgm:pt>
    <dgm:pt modelId="{12BC9B23-5902-40B3-99B6-2152580FA866}" type="pres">
      <dgm:prSet presAssocID="{BA9A7104-220D-4195-9204-56659F5DBD96}" presName="sp" presStyleCnt="0"/>
      <dgm:spPr/>
    </dgm:pt>
    <dgm:pt modelId="{1F018DC3-A143-47F8-B1C8-E65CD380585C}" type="pres">
      <dgm:prSet presAssocID="{2E4F5D28-603B-453A-BA5A-8CA4CF116AD6}" presName="arrowAndChildren" presStyleCnt="0"/>
      <dgm:spPr/>
    </dgm:pt>
    <dgm:pt modelId="{49411CA6-F5A2-4FEF-812D-4B5A141F4D73}" type="pres">
      <dgm:prSet presAssocID="{2E4F5D28-603B-453A-BA5A-8CA4CF116AD6}" presName="parentTextArrow" presStyleLbl="node1" presStyleIdx="1" presStyleCnt="2"/>
      <dgm:spPr/>
      <dgm:t>
        <a:bodyPr/>
        <a:lstStyle/>
        <a:p>
          <a:endParaRPr lang="es-AR"/>
        </a:p>
      </dgm:t>
    </dgm:pt>
  </dgm:ptLst>
  <dgm:cxnLst>
    <dgm:cxn modelId="{6FC3FA9E-EA56-4397-9A00-75BEA000D630}" type="presOf" srcId="{2E4F5D28-603B-453A-BA5A-8CA4CF116AD6}" destId="{49411CA6-F5A2-4FEF-812D-4B5A141F4D73}" srcOrd="0" destOrd="0" presId="urn:microsoft.com/office/officeart/2005/8/layout/process4"/>
    <dgm:cxn modelId="{2E9F7EC5-9B52-445E-9055-3CD627C11A62}" srcId="{3375F792-5AF9-4A58-B438-EDBFAD42BD7D}" destId="{30698EB8-98A0-4428-AB0E-4A3AC18A9367}" srcOrd="1" destOrd="0" parTransId="{3503F249-5CF2-4363-BDD0-10BFFE5D451E}" sibTransId="{E3E1C8B8-9F62-4B37-8A1B-9910E4DBF892}"/>
    <dgm:cxn modelId="{49C0CB32-1B50-4A23-AFE2-3C92248F59D7}" type="presOf" srcId="{3375F792-5AF9-4A58-B438-EDBFAD42BD7D}" destId="{563E1E3A-2999-4542-B5C1-DEEB85FF3872}" srcOrd="0" destOrd="0" presId="urn:microsoft.com/office/officeart/2005/8/layout/process4"/>
    <dgm:cxn modelId="{1E57935D-2926-4BF1-8F63-9A0C9A70FEA7}" srcId="{3375F792-5AF9-4A58-B438-EDBFAD42BD7D}" destId="{2E4F5D28-603B-453A-BA5A-8CA4CF116AD6}" srcOrd="0" destOrd="0" parTransId="{47C0E027-F2D0-40FE-8D16-AAA337177AF1}" sibTransId="{BA9A7104-220D-4195-9204-56659F5DBD96}"/>
    <dgm:cxn modelId="{0CAA5D34-3C9D-4E90-B800-346D35128E10}" type="presOf" srcId="{30698EB8-98A0-4428-AB0E-4A3AC18A9367}" destId="{C0C82A8C-E6BF-496C-8885-987549B616BB}" srcOrd="0" destOrd="0" presId="urn:microsoft.com/office/officeart/2005/8/layout/process4"/>
    <dgm:cxn modelId="{82E9B7FC-D3A5-4BEE-840A-93A4930831C9}" type="presParOf" srcId="{563E1E3A-2999-4542-B5C1-DEEB85FF3872}" destId="{E5B3E85E-F731-43EA-9F48-D9B9FF482667}" srcOrd="0" destOrd="0" presId="urn:microsoft.com/office/officeart/2005/8/layout/process4"/>
    <dgm:cxn modelId="{E91A9592-94B4-404A-9D57-1FDB42B57250}" type="presParOf" srcId="{E5B3E85E-F731-43EA-9F48-D9B9FF482667}" destId="{C0C82A8C-E6BF-496C-8885-987549B616BB}" srcOrd="0" destOrd="0" presId="urn:microsoft.com/office/officeart/2005/8/layout/process4"/>
    <dgm:cxn modelId="{AEB6EF5A-7465-4F0F-A10E-208252C9F4B6}" type="presParOf" srcId="{563E1E3A-2999-4542-B5C1-DEEB85FF3872}" destId="{12BC9B23-5902-40B3-99B6-2152580FA866}" srcOrd="1" destOrd="0" presId="urn:microsoft.com/office/officeart/2005/8/layout/process4"/>
    <dgm:cxn modelId="{149346DC-BF3D-4891-AA1A-A6D2A74A921A}" type="presParOf" srcId="{563E1E3A-2999-4542-B5C1-DEEB85FF3872}" destId="{1F018DC3-A143-47F8-B1C8-E65CD380585C}" srcOrd="2" destOrd="0" presId="urn:microsoft.com/office/officeart/2005/8/layout/process4"/>
    <dgm:cxn modelId="{AB582EB0-5A7E-4B94-A24D-B226B7C22811}" type="presParOf" srcId="{1F018DC3-A143-47F8-B1C8-E65CD380585C}" destId="{49411CA6-F5A2-4FEF-812D-4B5A141F4D7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7FE557-7AB5-4BE0-93FD-840AAA081695}" type="doc">
      <dgm:prSet loTypeId="urn:microsoft.com/office/officeart/2005/8/layout/list1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s-AR"/>
        </a:p>
      </dgm:t>
    </dgm:pt>
    <dgm:pt modelId="{87074490-450A-43BD-B126-515E08126E38}">
      <dgm:prSet phldrT="[Texto]"/>
      <dgm:spPr/>
      <dgm:t>
        <a:bodyPr/>
        <a:lstStyle/>
        <a:p>
          <a:pPr algn="l"/>
          <a:r>
            <a:rPr lang="es-AR" dirty="0" smtClean="0"/>
            <a:t>RESOLUCION ELECTRONICA DE DISPUTAS</a:t>
          </a:r>
          <a:endParaRPr lang="es-AR" dirty="0"/>
        </a:p>
      </dgm:t>
    </dgm:pt>
    <dgm:pt modelId="{465756DD-2A53-44BF-AB4C-998B3A99602F}" type="parTrans" cxnId="{5A950B1F-3FA5-48C5-9A74-474177C68255}">
      <dgm:prSet/>
      <dgm:spPr/>
      <dgm:t>
        <a:bodyPr/>
        <a:lstStyle/>
        <a:p>
          <a:endParaRPr lang="es-AR"/>
        </a:p>
      </dgm:t>
    </dgm:pt>
    <dgm:pt modelId="{4CDECE09-1B92-4D89-BA09-B026C488560B}" type="sibTrans" cxnId="{5A950B1F-3FA5-48C5-9A74-474177C68255}">
      <dgm:prSet/>
      <dgm:spPr/>
      <dgm:t>
        <a:bodyPr/>
        <a:lstStyle/>
        <a:p>
          <a:endParaRPr lang="es-AR"/>
        </a:p>
      </dgm:t>
    </dgm:pt>
    <dgm:pt modelId="{4731D505-22ED-453C-83D8-512497638568}">
      <dgm:prSet phldrT="[Texto]"/>
      <dgm:spPr/>
      <dgm:t>
        <a:bodyPr/>
        <a:lstStyle/>
        <a:p>
          <a:pPr algn="l"/>
          <a:r>
            <a:rPr lang="es-AR" dirty="0" smtClean="0"/>
            <a:t>ODR LATINOAMERICA</a:t>
          </a:r>
          <a:endParaRPr lang="es-AR" dirty="0"/>
        </a:p>
      </dgm:t>
    </dgm:pt>
    <dgm:pt modelId="{8C4EFA7A-7924-4EF2-882A-3C018F7A39EB}" type="parTrans" cxnId="{56B5D723-07DD-4A55-885A-8A6CEA90C4B7}">
      <dgm:prSet/>
      <dgm:spPr/>
      <dgm:t>
        <a:bodyPr/>
        <a:lstStyle/>
        <a:p>
          <a:endParaRPr lang="es-AR"/>
        </a:p>
      </dgm:t>
    </dgm:pt>
    <dgm:pt modelId="{0CB3D64A-B4BC-4E42-B730-A8345FEDC24A}" type="sibTrans" cxnId="{56B5D723-07DD-4A55-885A-8A6CEA90C4B7}">
      <dgm:prSet/>
      <dgm:spPr/>
      <dgm:t>
        <a:bodyPr/>
        <a:lstStyle/>
        <a:p>
          <a:endParaRPr lang="es-AR"/>
        </a:p>
      </dgm:t>
    </dgm:pt>
    <dgm:pt modelId="{A4E089E4-CC82-42C7-B284-805218DA43C8}">
      <dgm:prSet phldrT="[Texto]"/>
      <dgm:spPr/>
      <dgm:t>
        <a:bodyPr/>
        <a:lstStyle/>
        <a:p>
          <a:pPr algn="l"/>
          <a:r>
            <a:rPr lang="es-AR" dirty="0" smtClean="0"/>
            <a:t>CYBERWEEK  - CAPITULO EN ESPAÑOL</a:t>
          </a:r>
          <a:endParaRPr lang="es-AR" dirty="0"/>
        </a:p>
      </dgm:t>
    </dgm:pt>
    <dgm:pt modelId="{1BC94DC3-F412-4611-8DDF-0F57FD4B6821}" type="parTrans" cxnId="{0FEF1612-6D8F-4EA8-97D6-0AF0A7F30308}">
      <dgm:prSet/>
      <dgm:spPr/>
      <dgm:t>
        <a:bodyPr/>
        <a:lstStyle/>
        <a:p>
          <a:endParaRPr lang="es-AR"/>
        </a:p>
      </dgm:t>
    </dgm:pt>
    <dgm:pt modelId="{92F23E41-EE01-4A19-A6A4-FE3347187978}" type="sibTrans" cxnId="{0FEF1612-6D8F-4EA8-97D6-0AF0A7F30308}">
      <dgm:prSet/>
      <dgm:spPr/>
      <dgm:t>
        <a:bodyPr/>
        <a:lstStyle/>
        <a:p>
          <a:endParaRPr lang="es-AR"/>
        </a:p>
      </dgm:t>
    </dgm:pt>
    <dgm:pt modelId="{9F5EB12E-43B7-4C76-B2A2-D5756C98E2C3}">
      <dgm:prSet/>
      <dgm:spPr/>
      <dgm:t>
        <a:bodyPr/>
        <a:lstStyle/>
        <a:p>
          <a:r>
            <a:rPr lang="es-AR" dirty="0" err="1" smtClean="0"/>
            <a:t>Weblog</a:t>
          </a:r>
          <a:endParaRPr lang="es-AR" dirty="0"/>
        </a:p>
      </dgm:t>
    </dgm:pt>
    <dgm:pt modelId="{B31BD963-8E31-4773-9679-833C8B44B2D8}" type="parTrans" cxnId="{78D84E8E-2B47-4C83-8704-98B3DE4818E7}">
      <dgm:prSet/>
      <dgm:spPr/>
      <dgm:t>
        <a:bodyPr/>
        <a:lstStyle/>
        <a:p>
          <a:endParaRPr lang="es-AR"/>
        </a:p>
      </dgm:t>
    </dgm:pt>
    <dgm:pt modelId="{88F64EB7-707F-4CA1-8B0E-FE47AB255604}" type="sibTrans" cxnId="{78D84E8E-2B47-4C83-8704-98B3DE4818E7}">
      <dgm:prSet/>
      <dgm:spPr/>
      <dgm:t>
        <a:bodyPr/>
        <a:lstStyle/>
        <a:p>
          <a:endParaRPr lang="es-AR"/>
        </a:p>
      </dgm:t>
    </dgm:pt>
    <dgm:pt modelId="{8BD57834-88CF-40DB-A567-497F67D6BC56}">
      <dgm:prSet/>
      <dgm:spPr/>
      <dgm:t>
        <a:bodyPr/>
        <a:lstStyle/>
        <a:p>
          <a:r>
            <a:rPr lang="es-AR" dirty="0" smtClean="0"/>
            <a:t>Lanzamiento octubre 2006</a:t>
          </a:r>
          <a:endParaRPr lang="es-AR" dirty="0"/>
        </a:p>
      </dgm:t>
    </dgm:pt>
    <dgm:pt modelId="{CB9D08BD-DF63-439B-BCD8-49BD62792489}" type="parTrans" cxnId="{EEA36107-4E53-468C-9823-47317590AEA0}">
      <dgm:prSet/>
      <dgm:spPr/>
      <dgm:t>
        <a:bodyPr/>
        <a:lstStyle/>
        <a:p>
          <a:endParaRPr lang="es-AR"/>
        </a:p>
      </dgm:t>
    </dgm:pt>
    <dgm:pt modelId="{FA332EE8-AB0D-44A8-82E3-FE88345A3D46}" type="sibTrans" cxnId="{EEA36107-4E53-468C-9823-47317590AEA0}">
      <dgm:prSet/>
      <dgm:spPr/>
      <dgm:t>
        <a:bodyPr/>
        <a:lstStyle/>
        <a:p>
          <a:endParaRPr lang="es-AR"/>
        </a:p>
      </dgm:t>
    </dgm:pt>
    <dgm:pt modelId="{2F59AEF7-208E-4AA8-8C28-47568C8C33AF}">
      <dgm:prSet/>
      <dgm:spPr/>
      <dgm:t>
        <a:bodyPr/>
        <a:lstStyle/>
        <a:p>
          <a:r>
            <a:rPr lang="es-AR" dirty="0" smtClean="0"/>
            <a:t>Red Social</a:t>
          </a:r>
          <a:endParaRPr lang="es-AR" dirty="0"/>
        </a:p>
      </dgm:t>
    </dgm:pt>
    <dgm:pt modelId="{31896970-2CF9-4354-BCE1-08A3E77A3123}" type="parTrans" cxnId="{837BE52F-7647-4A39-A074-71C2079AEF20}">
      <dgm:prSet/>
      <dgm:spPr/>
      <dgm:t>
        <a:bodyPr/>
        <a:lstStyle/>
        <a:p>
          <a:endParaRPr lang="es-AR"/>
        </a:p>
      </dgm:t>
    </dgm:pt>
    <dgm:pt modelId="{FC48F4B3-E86C-49B7-B976-9800F9E7C4C4}" type="sibTrans" cxnId="{837BE52F-7647-4A39-A074-71C2079AEF20}">
      <dgm:prSet/>
      <dgm:spPr/>
      <dgm:t>
        <a:bodyPr/>
        <a:lstStyle/>
        <a:p>
          <a:endParaRPr lang="es-AR"/>
        </a:p>
      </dgm:t>
    </dgm:pt>
    <dgm:pt modelId="{6198AE71-7B0F-4347-A7CA-5EA311AF131F}">
      <dgm:prSet/>
      <dgm:spPr/>
      <dgm:t>
        <a:bodyPr/>
        <a:lstStyle/>
        <a:p>
          <a:r>
            <a:rPr lang="es-AR" dirty="0" smtClean="0"/>
            <a:t>Lanzamiento noviembre 2008</a:t>
          </a:r>
          <a:endParaRPr lang="es-AR" dirty="0"/>
        </a:p>
      </dgm:t>
    </dgm:pt>
    <dgm:pt modelId="{E4F0F457-3A27-468A-B074-4CC8055C076D}" type="parTrans" cxnId="{851E3D85-FD7F-4F2B-909E-64984744FAD2}">
      <dgm:prSet/>
      <dgm:spPr/>
      <dgm:t>
        <a:bodyPr/>
        <a:lstStyle/>
        <a:p>
          <a:endParaRPr lang="es-AR"/>
        </a:p>
      </dgm:t>
    </dgm:pt>
    <dgm:pt modelId="{24FE6FDC-0716-492A-BC1C-E7759A6FB058}" type="sibTrans" cxnId="{851E3D85-FD7F-4F2B-909E-64984744FAD2}">
      <dgm:prSet/>
      <dgm:spPr/>
      <dgm:t>
        <a:bodyPr/>
        <a:lstStyle/>
        <a:p>
          <a:endParaRPr lang="es-AR"/>
        </a:p>
      </dgm:t>
    </dgm:pt>
    <dgm:pt modelId="{92B15801-316A-470A-A477-0ADB8FB1EAF6}">
      <dgm:prSet/>
      <dgm:spPr/>
      <dgm:t>
        <a:bodyPr/>
        <a:lstStyle/>
        <a:p>
          <a:r>
            <a:rPr lang="es-AR" dirty="0" smtClean="0"/>
            <a:t>Conferencia Virtual “Duración una semana”</a:t>
          </a:r>
          <a:endParaRPr lang="es-AR" dirty="0"/>
        </a:p>
      </dgm:t>
    </dgm:pt>
    <dgm:pt modelId="{FE67E82E-E9C7-44BE-B55F-589DCC6D129E}" type="parTrans" cxnId="{C16B9623-FCC1-466D-9CC3-0F9F4414748C}">
      <dgm:prSet/>
      <dgm:spPr/>
      <dgm:t>
        <a:bodyPr/>
        <a:lstStyle/>
        <a:p>
          <a:endParaRPr lang="es-AR"/>
        </a:p>
      </dgm:t>
    </dgm:pt>
    <dgm:pt modelId="{A6AB346A-A7D7-4105-B154-09B92AD5AC99}" type="sibTrans" cxnId="{C16B9623-FCC1-466D-9CC3-0F9F4414748C}">
      <dgm:prSet/>
      <dgm:spPr/>
      <dgm:t>
        <a:bodyPr/>
        <a:lstStyle/>
        <a:p>
          <a:endParaRPr lang="es-AR"/>
        </a:p>
      </dgm:t>
    </dgm:pt>
    <dgm:pt modelId="{89CB8E3C-92D5-4B2C-84E6-728926412B9B}">
      <dgm:prSet/>
      <dgm:spPr/>
      <dgm:t>
        <a:bodyPr/>
        <a:lstStyle/>
        <a:p>
          <a:r>
            <a:rPr lang="es-AR" dirty="0" smtClean="0"/>
            <a:t>Octubre 2007 – Octubre de todos los años</a:t>
          </a:r>
          <a:endParaRPr lang="es-AR" dirty="0"/>
        </a:p>
      </dgm:t>
    </dgm:pt>
    <dgm:pt modelId="{05C6B0B0-F206-4937-9267-9BCF85DBD5E0}" type="parTrans" cxnId="{C7D2B365-1CAB-440C-B151-7AF9B24A2A39}">
      <dgm:prSet/>
      <dgm:spPr/>
      <dgm:t>
        <a:bodyPr/>
        <a:lstStyle/>
        <a:p>
          <a:endParaRPr lang="es-AR"/>
        </a:p>
      </dgm:t>
    </dgm:pt>
    <dgm:pt modelId="{466ECE78-B532-405A-95EB-2FBBA1D42731}" type="sibTrans" cxnId="{C7D2B365-1CAB-440C-B151-7AF9B24A2A39}">
      <dgm:prSet/>
      <dgm:spPr/>
      <dgm:t>
        <a:bodyPr/>
        <a:lstStyle/>
        <a:p>
          <a:endParaRPr lang="es-AR"/>
        </a:p>
      </dgm:t>
    </dgm:pt>
    <dgm:pt modelId="{245E6EF7-4183-44DF-8C4A-C32D842D2D89}" type="pres">
      <dgm:prSet presAssocID="{307FE557-7AB5-4BE0-93FD-840AAA08169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31419476-E06E-4877-BFE0-9A2D48B76AD5}" type="pres">
      <dgm:prSet presAssocID="{87074490-450A-43BD-B126-515E08126E38}" presName="parentLin" presStyleCnt="0"/>
      <dgm:spPr/>
    </dgm:pt>
    <dgm:pt modelId="{CEDE31FC-8C77-4522-B3D6-71318481471D}" type="pres">
      <dgm:prSet presAssocID="{87074490-450A-43BD-B126-515E08126E38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3E00BE37-70E6-4642-AC59-D21B0A880A16}" type="pres">
      <dgm:prSet presAssocID="{87074490-450A-43BD-B126-515E08126E38}" presName="parentText" presStyleLbl="node1" presStyleIdx="0" presStyleCnt="3" custLinFactX="-15873" custLinFactNeighborX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B9DFB350-F3BB-4CFB-B6BC-E9C29D9A56A8}" type="pres">
      <dgm:prSet presAssocID="{87074490-450A-43BD-B126-515E08126E38}" presName="negativeSpace" presStyleCnt="0"/>
      <dgm:spPr/>
    </dgm:pt>
    <dgm:pt modelId="{85825B4C-3C8E-4146-9489-4AE842DB5F5B}" type="pres">
      <dgm:prSet presAssocID="{87074490-450A-43BD-B126-515E08126E38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EE75352-4FB6-44B5-8149-913BBB5B01FC}" type="pres">
      <dgm:prSet presAssocID="{4CDECE09-1B92-4D89-BA09-B026C488560B}" presName="spaceBetweenRectangles" presStyleCnt="0"/>
      <dgm:spPr/>
    </dgm:pt>
    <dgm:pt modelId="{CC9684F7-1F62-4BB0-9CFE-830B0FE6287D}" type="pres">
      <dgm:prSet presAssocID="{4731D505-22ED-453C-83D8-512497638568}" presName="parentLin" presStyleCnt="0"/>
      <dgm:spPr/>
    </dgm:pt>
    <dgm:pt modelId="{BC43FD66-CAB9-40F4-83F5-F080ADC2DC70}" type="pres">
      <dgm:prSet presAssocID="{4731D505-22ED-453C-83D8-512497638568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EC01514C-AC26-4105-88B2-6449F5F73707}" type="pres">
      <dgm:prSet presAssocID="{4731D505-22ED-453C-83D8-512497638568}" presName="parentText" presStyleLbl="node1" presStyleIdx="1" presStyleCnt="3" custLinFactX="-15873" custLinFactNeighborX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DFFC660-62B8-4800-A64C-7416821E73B7}" type="pres">
      <dgm:prSet presAssocID="{4731D505-22ED-453C-83D8-512497638568}" presName="negativeSpace" presStyleCnt="0"/>
      <dgm:spPr/>
    </dgm:pt>
    <dgm:pt modelId="{894D4D13-808E-4092-A0D9-EF5173BC5A65}" type="pres">
      <dgm:prSet presAssocID="{4731D505-22ED-453C-83D8-512497638568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0F79E574-4305-48C5-A012-2B38E17931E6}" type="pres">
      <dgm:prSet presAssocID="{0CB3D64A-B4BC-4E42-B730-A8345FEDC24A}" presName="spaceBetweenRectangles" presStyleCnt="0"/>
      <dgm:spPr/>
    </dgm:pt>
    <dgm:pt modelId="{101DB852-39E5-4A48-B5CE-27B712C13CEF}" type="pres">
      <dgm:prSet presAssocID="{A4E089E4-CC82-42C7-B284-805218DA43C8}" presName="parentLin" presStyleCnt="0"/>
      <dgm:spPr/>
    </dgm:pt>
    <dgm:pt modelId="{7E3160AD-C4FA-4135-856C-3146E1B49234}" type="pres">
      <dgm:prSet presAssocID="{A4E089E4-CC82-42C7-B284-805218DA43C8}" presName="parentLeftMargin" presStyleLbl="node1" presStyleIdx="1" presStyleCnt="3"/>
      <dgm:spPr/>
      <dgm:t>
        <a:bodyPr/>
        <a:lstStyle/>
        <a:p>
          <a:endParaRPr lang="es-AR"/>
        </a:p>
      </dgm:t>
    </dgm:pt>
    <dgm:pt modelId="{5C0AAC6F-9226-4A93-8CDA-9EB0DB0005A6}" type="pres">
      <dgm:prSet presAssocID="{A4E089E4-CC82-42C7-B284-805218DA43C8}" presName="parentText" presStyleLbl="node1" presStyleIdx="2" presStyleCnt="3" custLinFactX="-15873" custLinFactNeighborX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699021E-BFB7-4B39-B3AE-CFC19A82BB2B}" type="pres">
      <dgm:prSet presAssocID="{A4E089E4-CC82-42C7-B284-805218DA43C8}" presName="negativeSpace" presStyleCnt="0"/>
      <dgm:spPr/>
    </dgm:pt>
    <dgm:pt modelId="{F82B8637-1211-436E-AD1D-4EC10AC7E0B6}" type="pres">
      <dgm:prSet presAssocID="{A4E089E4-CC82-42C7-B284-805218DA43C8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ADB407CE-949C-465F-AB99-0F48C030FD60}" type="presOf" srcId="{4731D505-22ED-453C-83D8-512497638568}" destId="{BC43FD66-CAB9-40F4-83F5-F080ADC2DC70}" srcOrd="0" destOrd="0" presId="urn:microsoft.com/office/officeart/2005/8/layout/list1"/>
    <dgm:cxn modelId="{F7ECF0E1-6335-4C29-9913-87089F2F92FC}" type="presOf" srcId="{2F59AEF7-208E-4AA8-8C28-47568C8C33AF}" destId="{894D4D13-808E-4092-A0D9-EF5173BC5A65}" srcOrd="0" destOrd="0" presId="urn:microsoft.com/office/officeart/2005/8/layout/list1"/>
    <dgm:cxn modelId="{E986FE52-E2D0-4BCC-971C-8351BAFCFCB7}" type="presOf" srcId="{87074490-450A-43BD-B126-515E08126E38}" destId="{CEDE31FC-8C77-4522-B3D6-71318481471D}" srcOrd="0" destOrd="0" presId="urn:microsoft.com/office/officeart/2005/8/layout/list1"/>
    <dgm:cxn modelId="{FD532DCA-8479-4B23-BA57-FD87AA056450}" type="presOf" srcId="{9F5EB12E-43B7-4C76-B2A2-D5756C98E2C3}" destId="{85825B4C-3C8E-4146-9489-4AE842DB5F5B}" srcOrd="0" destOrd="0" presId="urn:microsoft.com/office/officeart/2005/8/layout/list1"/>
    <dgm:cxn modelId="{85D660C6-C4A7-4304-834B-F3545DBB61E8}" type="presOf" srcId="{4731D505-22ED-453C-83D8-512497638568}" destId="{EC01514C-AC26-4105-88B2-6449F5F73707}" srcOrd="1" destOrd="0" presId="urn:microsoft.com/office/officeart/2005/8/layout/list1"/>
    <dgm:cxn modelId="{851E3D85-FD7F-4F2B-909E-64984744FAD2}" srcId="{4731D505-22ED-453C-83D8-512497638568}" destId="{6198AE71-7B0F-4347-A7CA-5EA311AF131F}" srcOrd="1" destOrd="0" parTransId="{E4F0F457-3A27-468A-B074-4CC8055C076D}" sibTransId="{24FE6FDC-0716-492A-BC1C-E7759A6FB058}"/>
    <dgm:cxn modelId="{5A950B1F-3FA5-48C5-9A74-474177C68255}" srcId="{307FE557-7AB5-4BE0-93FD-840AAA081695}" destId="{87074490-450A-43BD-B126-515E08126E38}" srcOrd="0" destOrd="0" parTransId="{465756DD-2A53-44BF-AB4C-998B3A99602F}" sibTransId="{4CDECE09-1B92-4D89-BA09-B026C488560B}"/>
    <dgm:cxn modelId="{E90EE962-422E-4026-A56C-A4C2D1AF165C}" type="presOf" srcId="{6198AE71-7B0F-4347-A7CA-5EA311AF131F}" destId="{894D4D13-808E-4092-A0D9-EF5173BC5A65}" srcOrd="0" destOrd="1" presId="urn:microsoft.com/office/officeart/2005/8/layout/list1"/>
    <dgm:cxn modelId="{78D84E8E-2B47-4C83-8704-98B3DE4818E7}" srcId="{87074490-450A-43BD-B126-515E08126E38}" destId="{9F5EB12E-43B7-4C76-B2A2-D5756C98E2C3}" srcOrd="0" destOrd="0" parTransId="{B31BD963-8E31-4773-9679-833C8B44B2D8}" sibTransId="{88F64EB7-707F-4CA1-8B0E-FE47AB255604}"/>
    <dgm:cxn modelId="{837BE52F-7647-4A39-A074-71C2079AEF20}" srcId="{4731D505-22ED-453C-83D8-512497638568}" destId="{2F59AEF7-208E-4AA8-8C28-47568C8C33AF}" srcOrd="0" destOrd="0" parTransId="{31896970-2CF9-4354-BCE1-08A3E77A3123}" sibTransId="{FC48F4B3-E86C-49B7-B976-9800F9E7C4C4}"/>
    <dgm:cxn modelId="{EEA36107-4E53-468C-9823-47317590AEA0}" srcId="{87074490-450A-43BD-B126-515E08126E38}" destId="{8BD57834-88CF-40DB-A567-497F67D6BC56}" srcOrd="1" destOrd="0" parTransId="{CB9D08BD-DF63-439B-BCD8-49BD62792489}" sibTransId="{FA332EE8-AB0D-44A8-82E3-FE88345A3D46}"/>
    <dgm:cxn modelId="{C7D2B365-1CAB-440C-B151-7AF9B24A2A39}" srcId="{A4E089E4-CC82-42C7-B284-805218DA43C8}" destId="{89CB8E3C-92D5-4B2C-84E6-728926412B9B}" srcOrd="1" destOrd="0" parTransId="{05C6B0B0-F206-4937-9267-9BCF85DBD5E0}" sibTransId="{466ECE78-B532-405A-95EB-2FBBA1D42731}"/>
    <dgm:cxn modelId="{561C19B1-838E-4EE6-AED5-F52819C4BB3A}" type="presOf" srcId="{A4E089E4-CC82-42C7-B284-805218DA43C8}" destId="{7E3160AD-C4FA-4135-856C-3146E1B49234}" srcOrd="0" destOrd="0" presId="urn:microsoft.com/office/officeart/2005/8/layout/list1"/>
    <dgm:cxn modelId="{FBD4ED9D-E122-4849-943F-AEA40DA99BAF}" type="presOf" srcId="{8BD57834-88CF-40DB-A567-497F67D6BC56}" destId="{85825B4C-3C8E-4146-9489-4AE842DB5F5B}" srcOrd="0" destOrd="1" presId="urn:microsoft.com/office/officeart/2005/8/layout/list1"/>
    <dgm:cxn modelId="{56B5D723-07DD-4A55-885A-8A6CEA90C4B7}" srcId="{307FE557-7AB5-4BE0-93FD-840AAA081695}" destId="{4731D505-22ED-453C-83D8-512497638568}" srcOrd="1" destOrd="0" parTransId="{8C4EFA7A-7924-4EF2-882A-3C018F7A39EB}" sibTransId="{0CB3D64A-B4BC-4E42-B730-A8345FEDC24A}"/>
    <dgm:cxn modelId="{729C91B1-B85C-4FAD-BE93-1BA46A00DBF8}" type="presOf" srcId="{87074490-450A-43BD-B126-515E08126E38}" destId="{3E00BE37-70E6-4642-AC59-D21B0A880A16}" srcOrd="1" destOrd="0" presId="urn:microsoft.com/office/officeart/2005/8/layout/list1"/>
    <dgm:cxn modelId="{33ACD837-E9DB-4204-A61A-3703C351BAD0}" type="presOf" srcId="{92B15801-316A-470A-A477-0ADB8FB1EAF6}" destId="{F82B8637-1211-436E-AD1D-4EC10AC7E0B6}" srcOrd="0" destOrd="0" presId="urn:microsoft.com/office/officeart/2005/8/layout/list1"/>
    <dgm:cxn modelId="{CA54660E-458B-40D7-813B-31C8C15362FF}" type="presOf" srcId="{89CB8E3C-92D5-4B2C-84E6-728926412B9B}" destId="{F82B8637-1211-436E-AD1D-4EC10AC7E0B6}" srcOrd="0" destOrd="1" presId="urn:microsoft.com/office/officeart/2005/8/layout/list1"/>
    <dgm:cxn modelId="{0FEF1612-6D8F-4EA8-97D6-0AF0A7F30308}" srcId="{307FE557-7AB5-4BE0-93FD-840AAA081695}" destId="{A4E089E4-CC82-42C7-B284-805218DA43C8}" srcOrd="2" destOrd="0" parTransId="{1BC94DC3-F412-4611-8DDF-0F57FD4B6821}" sibTransId="{92F23E41-EE01-4A19-A6A4-FE3347187978}"/>
    <dgm:cxn modelId="{C16B9623-FCC1-466D-9CC3-0F9F4414748C}" srcId="{A4E089E4-CC82-42C7-B284-805218DA43C8}" destId="{92B15801-316A-470A-A477-0ADB8FB1EAF6}" srcOrd="0" destOrd="0" parTransId="{FE67E82E-E9C7-44BE-B55F-589DCC6D129E}" sibTransId="{A6AB346A-A7D7-4105-B154-09B92AD5AC99}"/>
    <dgm:cxn modelId="{4EE1A45C-77BB-4D23-928C-F97B3397B8D1}" type="presOf" srcId="{307FE557-7AB5-4BE0-93FD-840AAA081695}" destId="{245E6EF7-4183-44DF-8C4A-C32D842D2D89}" srcOrd="0" destOrd="0" presId="urn:microsoft.com/office/officeart/2005/8/layout/list1"/>
    <dgm:cxn modelId="{04D351D0-EF13-4FA4-A6EA-F518F80E8CAB}" type="presOf" srcId="{A4E089E4-CC82-42C7-B284-805218DA43C8}" destId="{5C0AAC6F-9226-4A93-8CDA-9EB0DB0005A6}" srcOrd="1" destOrd="0" presId="urn:microsoft.com/office/officeart/2005/8/layout/list1"/>
    <dgm:cxn modelId="{D70910FE-C448-4CC6-83F3-F3C35B5AB449}" type="presParOf" srcId="{245E6EF7-4183-44DF-8C4A-C32D842D2D89}" destId="{31419476-E06E-4877-BFE0-9A2D48B76AD5}" srcOrd="0" destOrd="0" presId="urn:microsoft.com/office/officeart/2005/8/layout/list1"/>
    <dgm:cxn modelId="{E653E15D-F61E-48BF-8ED3-2D197D607CC2}" type="presParOf" srcId="{31419476-E06E-4877-BFE0-9A2D48B76AD5}" destId="{CEDE31FC-8C77-4522-B3D6-71318481471D}" srcOrd="0" destOrd="0" presId="urn:microsoft.com/office/officeart/2005/8/layout/list1"/>
    <dgm:cxn modelId="{FEAE8B2C-F20F-436A-8B19-C81D77E83956}" type="presParOf" srcId="{31419476-E06E-4877-BFE0-9A2D48B76AD5}" destId="{3E00BE37-70E6-4642-AC59-D21B0A880A16}" srcOrd="1" destOrd="0" presId="urn:microsoft.com/office/officeart/2005/8/layout/list1"/>
    <dgm:cxn modelId="{F8F50993-8C8F-4C1C-8DED-5F6B35516D83}" type="presParOf" srcId="{245E6EF7-4183-44DF-8C4A-C32D842D2D89}" destId="{B9DFB350-F3BB-4CFB-B6BC-E9C29D9A56A8}" srcOrd="1" destOrd="0" presId="urn:microsoft.com/office/officeart/2005/8/layout/list1"/>
    <dgm:cxn modelId="{E6E8BFB5-5721-47D8-AC56-30F74FF63D2A}" type="presParOf" srcId="{245E6EF7-4183-44DF-8C4A-C32D842D2D89}" destId="{85825B4C-3C8E-4146-9489-4AE842DB5F5B}" srcOrd="2" destOrd="0" presId="urn:microsoft.com/office/officeart/2005/8/layout/list1"/>
    <dgm:cxn modelId="{3D23ECCF-FC7F-4605-82F9-E9E840CBCA79}" type="presParOf" srcId="{245E6EF7-4183-44DF-8C4A-C32D842D2D89}" destId="{8EE75352-4FB6-44B5-8149-913BBB5B01FC}" srcOrd="3" destOrd="0" presId="urn:microsoft.com/office/officeart/2005/8/layout/list1"/>
    <dgm:cxn modelId="{0CF41896-A67C-4B5F-81E5-4A146FCA248F}" type="presParOf" srcId="{245E6EF7-4183-44DF-8C4A-C32D842D2D89}" destId="{CC9684F7-1F62-4BB0-9CFE-830B0FE6287D}" srcOrd="4" destOrd="0" presId="urn:microsoft.com/office/officeart/2005/8/layout/list1"/>
    <dgm:cxn modelId="{84F49206-D53F-487B-81FC-F20718C55907}" type="presParOf" srcId="{CC9684F7-1F62-4BB0-9CFE-830B0FE6287D}" destId="{BC43FD66-CAB9-40F4-83F5-F080ADC2DC70}" srcOrd="0" destOrd="0" presId="urn:microsoft.com/office/officeart/2005/8/layout/list1"/>
    <dgm:cxn modelId="{44760AB3-2D2C-45C6-BD5B-DE8062E37E27}" type="presParOf" srcId="{CC9684F7-1F62-4BB0-9CFE-830B0FE6287D}" destId="{EC01514C-AC26-4105-88B2-6449F5F73707}" srcOrd="1" destOrd="0" presId="urn:microsoft.com/office/officeart/2005/8/layout/list1"/>
    <dgm:cxn modelId="{174EF187-D5F0-4030-B3BE-E5C78C382FDF}" type="presParOf" srcId="{245E6EF7-4183-44DF-8C4A-C32D842D2D89}" destId="{EDFFC660-62B8-4800-A64C-7416821E73B7}" srcOrd="5" destOrd="0" presId="urn:microsoft.com/office/officeart/2005/8/layout/list1"/>
    <dgm:cxn modelId="{927CBA1E-9BCB-4BAA-A08E-46F30900988B}" type="presParOf" srcId="{245E6EF7-4183-44DF-8C4A-C32D842D2D89}" destId="{894D4D13-808E-4092-A0D9-EF5173BC5A65}" srcOrd="6" destOrd="0" presId="urn:microsoft.com/office/officeart/2005/8/layout/list1"/>
    <dgm:cxn modelId="{CE9ABC3A-4BEB-44BF-9A4E-83DBB345CCCA}" type="presParOf" srcId="{245E6EF7-4183-44DF-8C4A-C32D842D2D89}" destId="{0F79E574-4305-48C5-A012-2B38E17931E6}" srcOrd="7" destOrd="0" presId="urn:microsoft.com/office/officeart/2005/8/layout/list1"/>
    <dgm:cxn modelId="{70A4A36B-3DE9-4FAB-96E1-BA73CA321316}" type="presParOf" srcId="{245E6EF7-4183-44DF-8C4A-C32D842D2D89}" destId="{101DB852-39E5-4A48-B5CE-27B712C13CEF}" srcOrd="8" destOrd="0" presId="urn:microsoft.com/office/officeart/2005/8/layout/list1"/>
    <dgm:cxn modelId="{D5BED259-E9B3-4AB1-9B0F-D6F069991DEC}" type="presParOf" srcId="{101DB852-39E5-4A48-B5CE-27B712C13CEF}" destId="{7E3160AD-C4FA-4135-856C-3146E1B49234}" srcOrd="0" destOrd="0" presId="urn:microsoft.com/office/officeart/2005/8/layout/list1"/>
    <dgm:cxn modelId="{0690C0E9-1767-4FE8-AF36-BA9551D09F71}" type="presParOf" srcId="{101DB852-39E5-4A48-B5CE-27B712C13CEF}" destId="{5C0AAC6F-9226-4A93-8CDA-9EB0DB0005A6}" srcOrd="1" destOrd="0" presId="urn:microsoft.com/office/officeart/2005/8/layout/list1"/>
    <dgm:cxn modelId="{C3B0D576-C3B5-4F66-BA16-8D955B4CEA5D}" type="presParOf" srcId="{245E6EF7-4183-44DF-8C4A-C32D842D2D89}" destId="{C699021E-BFB7-4B39-B3AE-CFC19A82BB2B}" srcOrd="9" destOrd="0" presId="urn:microsoft.com/office/officeart/2005/8/layout/list1"/>
    <dgm:cxn modelId="{5B9B7385-A5DF-4766-80F4-AAF45EB4D3C2}" type="presParOf" srcId="{245E6EF7-4183-44DF-8C4A-C32D842D2D89}" destId="{F82B8637-1211-436E-AD1D-4EC10AC7E0B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07FE557-7AB5-4BE0-93FD-840AAA081695}" type="doc">
      <dgm:prSet loTypeId="urn:microsoft.com/office/officeart/2005/8/layout/list1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s-AR"/>
        </a:p>
      </dgm:t>
    </dgm:pt>
    <dgm:pt modelId="{87074490-450A-43BD-B126-515E08126E38}">
      <dgm:prSet phldrT="[Texto]"/>
      <dgm:spPr/>
      <dgm:t>
        <a:bodyPr/>
        <a:lstStyle/>
        <a:p>
          <a:pPr algn="l"/>
          <a:r>
            <a:rPr lang="es-AR" b="1" dirty="0" smtClean="0"/>
            <a:t>1ª JORNADA RESOLUCION DE CONFLICTOS, </a:t>
          </a:r>
          <a:br>
            <a:rPr lang="es-AR" b="1" dirty="0" smtClean="0"/>
          </a:br>
          <a:r>
            <a:rPr lang="es-AR" b="1" dirty="0" smtClean="0"/>
            <a:t>INNOVACION &amp; NUEVAS TECNOLOGIAS</a:t>
          </a:r>
          <a:endParaRPr lang="es-AR" b="1" dirty="0"/>
        </a:p>
      </dgm:t>
    </dgm:pt>
    <dgm:pt modelId="{465756DD-2A53-44BF-AB4C-998B3A99602F}" type="parTrans" cxnId="{5A950B1F-3FA5-48C5-9A74-474177C68255}">
      <dgm:prSet/>
      <dgm:spPr/>
      <dgm:t>
        <a:bodyPr/>
        <a:lstStyle/>
        <a:p>
          <a:endParaRPr lang="es-AR"/>
        </a:p>
      </dgm:t>
    </dgm:pt>
    <dgm:pt modelId="{4CDECE09-1B92-4D89-BA09-B026C488560B}" type="sibTrans" cxnId="{5A950B1F-3FA5-48C5-9A74-474177C68255}">
      <dgm:prSet/>
      <dgm:spPr/>
      <dgm:t>
        <a:bodyPr/>
        <a:lstStyle/>
        <a:p>
          <a:endParaRPr lang="es-AR"/>
        </a:p>
      </dgm:t>
    </dgm:pt>
    <dgm:pt modelId="{4731D505-22ED-453C-83D8-512497638568}">
      <dgm:prSet phldrT="[Texto]"/>
      <dgm:spPr/>
      <dgm:t>
        <a:bodyPr/>
        <a:lstStyle/>
        <a:p>
          <a:pPr algn="l"/>
          <a:r>
            <a:rPr lang="es-AR" b="1" dirty="0" smtClean="0"/>
            <a:t>1er &amp; 2º CONGRESO MUNDIAL EN ESPAÑOL A DISTANCIA</a:t>
          </a:r>
          <a:br>
            <a:rPr lang="es-AR" b="1" dirty="0" smtClean="0"/>
          </a:br>
          <a:r>
            <a:rPr lang="es-AR" b="1" dirty="0" smtClean="0"/>
            <a:t>SOBRE METODOS APROPIADOS DE RESOLUCION DE CONFLICTOS</a:t>
          </a:r>
          <a:endParaRPr lang="es-AR" b="1" dirty="0"/>
        </a:p>
      </dgm:t>
    </dgm:pt>
    <dgm:pt modelId="{8C4EFA7A-7924-4EF2-882A-3C018F7A39EB}" type="parTrans" cxnId="{56B5D723-07DD-4A55-885A-8A6CEA90C4B7}">
      <dgm:prSet/>
      <dgm:spPr/>
      <dgm:t>
        <a:bodyPr/>
        <a:lstStyle/>
        <a:p>
          <a:endParaRPr lang="es-AR"/>
        </a:p>
      </dgm:t>
    </dgm:pt>
    <dgm:pt modelId="{0CB3D64A-B4BC-4E42-B730-A8345FEDC24A}" type="sibTrans" cxnId="{56B5D723-07DD-4A55-885A-8A6CEA90C4B7}">
      <dgm:prSet/>
      <dgm:spPr/>
      <dgm:t>
        <a:bodyPr/>
        <a:lstStyle/>
        <a:p>
          <a:endParaRPr lang="es-AR"/>
        </a:p>
      </dgm:t>
    </dgm:pt>
    <dgm:pt modelId="{A4E089E4-CC82-42C7-B284-805218DA43C8}">
      <dgm:prSet phldrT="[Texto]"/>
      <dgm:spPr/>
      <dgm:t>
        <a:bodyPr/>
        <a:lstStyle/>
        <a:p>
          <a:pPr algn="l"/>
          <a:r>
            <a:rPr lang="es-AR" b="1" dirty="0" smtClean="0"/>
            <a:t>SIMULACION DE MEDIACIONES A DISTANCIA</a:t>
          </a:r>
          <a:endParaRPr lang="es-AR" b="1" dirty="0"/>
        </a:p>
      </dgm:t>
    </dgm:pt>
    <dgm:pt modelId="{1BC94DC3-F412-4611-8DDF-0F57FD4B6821}" type="parTrans" cxnId="{0FEF1612-6D8F-4EA8-97D6-0AF0A7F30308}">
      <dgm:prSet/>
      <dgm:spPr/>
      <dgm:t>
        <a:bodyPr/>
        <a:lstStyle/>
        <a:p>
          <a:endParaRPr lang="es-AR"/>
        </a:p>
      </dgm:t>
    </dgm:pt>
    <dgm:pt modelId="{92F23E41-EE01-4A19-A6A4-FE3347187978}" type="sibTrans" cxnId="{0FEF1612-6D8F-4EA8-97D6-0AF0A7F30308}">
      <dgm:prSet/>
      <dgm:spPr/>
      <dgm:t>
        <a:bodyPr/>
        <a:lstStyle/>
        <a:p>
          <a:endParaRPr lang="es-AR"/>
        </a:p>
      </dgm:t>
    </dgm:pt>
    <dgm:pt modelId="{9F5EB12E-43B7-4C76-B2A2-D5756C98E2C3}">
      <dgm:prSet/>
      <dgm:spPr/>
      <dgm:t>
        <a:bodyPr/>
        <a:lstStyle/>
        <a:p>
          <a:r>
            <a:rPr lang="es-AR" dirty="0" smtClean="0"/>
            <a:t>ODR Latinoamérica &amp; Universidad Nacional de Tres de Febrero</a:t>
          </a:r>
          <a:endParaRPr lang="es-AR" dirty="0"/>
        </a:p>
      </dgm:t>
    </dgm:pt>
    <dgm:pt modelId="{B31BD963-8E31-4773-9679-833C8B44B2D8}" type="parTrans" cxnId="{78D84E8E-2B47-4C83-8704-98B3DE4818E7}">
      <dgm:prSet/>
      <dgm:spPr/>
      <dgm:t>
        <a:bodyPr/>
        <a:lstStyle/>
        <a:p>
          <a:endParaRPr lang="es-AR"/>
        </a:p>
      </dgm:t>
    </dgm:pt>
    <dgm:pt modelId="{88F64EB7-707F-4CA1-8B0E-FE47AB255604}" type="sibTrans" cxnId="{78D84E8E-2B47-4C83-8704-98B3DE4818E7}">
      <dgm:prSet/>
      <dgm:spPr/>
      <dgm:t>
        <a:bodyPr/>
        <a:lstStyle/>
        <a:p>
          <a:endParaRPr lang="es-AR"/>
        </a:p>
      </dgm:t>
    </dgm:pt>
    <dgm:pt modelId="{2F59AEF7-208E-4AA8-8C28-47568C8C33AF}">
      <dgm:prSet/>
      <dgm:spPr/>
      <dgm:t>
        <a:bodyPr/>
        <a:lstStyle/>
        <a:p>
          <a:r>
            <a:rPr lang="es-AR" smtClean="0"/>
            <a:t>ODR Latinoamérica </a:t>
          </a:r>
          <a:endParaRPr lang="es-AR" dirty="0"/>
        </a:p>
      </dgm:t>
    </dgm:pt>
    <dgm:pt modelId="{31896970-2CF9-4354-BCE1-08A3E77A3123}" type="parTrans" cxnId="{837BE52F-7647-4A39-A074-71C2079AEF20}">
      <dgm:prSet/>
      <dgm:spPr/>
      <dgm:t>
        <a:bodyPr/>
        <a:lstStyle/>
        <a:p>
          <a:endParaRPr lang="es-AR"/>
        </a:p>
      </dgm:t>
    </dgm:pt>
    <dgm:pt modelId="{FC48F4B3-E86C-49B7-B976-9800F9E7C4C4}" type="sibTrans" cxnId="{837BE52F-7647-4A39-A074-71C2079AEF20}">
      <dgm:prSet/>
      <dgm:spPr/>
      <dgm:t>
        <a:bodyPr/>
        <a:lstStyle/>
        <a:p>
          <a:endParaRPr lang="es-AR"/>
        </a:p>
      </dgm:t>
    </dgm:pt>
    <dgm:pt modelId="{92B15801-316A-470A-A477-0ADB8FB1EAF6}">
      <dgm:prSet/>
      <dgm:spPr/>
      <dgm:t>
        <a:bodyPr/>
        <a:lstStyle/>
        <a:p>
          <a:r>
            <a:rPr lang="es-AR" dirty="0" smtClean="0"/>
            <a:t>SIMEDIAR  &amp; ODR Latinoamérica</a:t>
          </a:r>
          <a:endParaRPr lang="es-AR" dirty="0"/>
        </a:p>
      </dgm:t>
    </dgm:pt>
    <dgm:pt modelId="{FE67E82E-E9C7-44BE-B55F-589DCC6D129E}" type="parTrans" cxnId="{C16B9623-FCC1-466D-9CC3-0F9F4414748C}">
      <dgm:prSet/>
      <dgm:spPr/>
      <dgm:t>
        <a:bodyPr/>
        <a:lstStyle/>
        <a:p>
          <a:endParaRPr lang="es-AR"/>
        </a:p>
      </dgm:t>
    </dgm:pt>
    <dgm:pt modelId="{A6AB346A-A7D7-4105-B154-09B92AD5AC99}" type="sibTrans" cxnId="{C16B9623-FCC1-466D-9CC3-0F9F4414748C}">
      <dgm:prSet/>
      <dgm:spPr/>
      <dgm:t>
        <a:bodyPr/>
        <a:lstStyle/>
        <a:p>
          <a:endParaRPr lang="es-AR"/>
        </a:p>
      </dgm:t>
    </dgm:pt>
    <dgm:pt modelId="{0DF6D9DF-06B9-4E49-B987-8030050DD65C}">
      <dgm:prSet/>
      <dgm:spPr/>
      <dgm:t>
        <a:bodyPr/>
        <a:lstStyle/>
        <a:p>
          <a:r>
            <a:rPr lang="es-AR" dirty="0" smtClean="0"/>
            <a:t>Diciembre de 2011</a:t>
          </a:r>
          <a:endParaRPr lang="es-AR" dirty="0"/>
        </a:p>
      </dgm:t>
    </dgm:pt>
    <dgm:pt modelId="{8A2D3956-91FF-4C2C-B471-273EEB99DBFA}" type="parTrans" cxnId="{D53CDED4-170E-41A7-91BF-DEE33237659A}">
      <dgm:prSet/>
      <dgm:spPr/>
      <dgm:t>
        <a:bodyPr/>
        <a:lstStyle/>
        <a:p>
          <a:endParaRPr lang="es-AR"/>
        </a:p>
      </dgm:t>
    </dgm:pt>
    <dgm:pt modelId="{F6388B60-8C6E-4F64-B471-99FCFB92E974}" type="sibTrans" cxnId="{D53CDED4-170E-41A7-91BF-DEE33237659A}">
      <dgm:prSet/>
      <dgm:spPr/>
      <dgm:t>
        <a:bodyPr/>
        <a:lstStyle/>
        <a:p>
          <a:endParaRPr lang="es-AR"/>
        </a:p>
      </dgm:t>
    </dgm:pt>
    <dgm:pt modelId="{41F0C58C-FC49-405A-842C-FDEDD2D0AADE}">
      <dgm:prSet/>
      <dgm:spPr/>
      <dgm:t>
        <a:bodyPr/>
        <a:lstStyle/>
        <a:p>
          <a:r>
            <a:rPr lang="es-AR" dirty="0" smtClean="0"/>
            <a:t>Mayo 2011 &amp; 2012 “Duración una semana”</a:t>
          </a:r>
          <a:endParaRPr lang="es-AR" dirty="0"/>
        </a:p>
      </dgm:t>
    </dgm:pt>
    <dgm:pt modelId="{3B1A4FFA-08BC-4659-A63C-EB08D14DA2D9}" type="parTrans" cxnId="{40F7AC87-5F7A-4F52-A8B4-FE9EB19138BC}">
      <dgm:prSet/>
      <dgm:spPr/>
      <dgm:t>
        <a:bodyPr/>
        <a:lstStyle/>
        <a:p>
          <a:endParaRPr lang="es-AR"/>
        </a:p>
      </dgm:t>
    </dgm:pt>
    <dgm:pt modelId="{E9181881-4B87-4354-84DB-89EE33B67C3D}" type="sibTrans" cxnId="{40F7AC87-5F7A-4F52-A8B4-FE9EB19138BC}">
      <dgm:prSet/>
      <dgm:spPr/>
      <dgm:t>
        <a:bodyPr/>
        <a:lstStyle/>
        <a:p>
          <a:endParaRPr lang="es-AR"/>
        </a:p>
      </dgm:t>
    </dgm:pt>
    <dgm:pt modelId="{F27474F4-C6E0-4105-94EF-D6F17F97BEBE}">
      <dgm:prSet/>
      <dgm:spPr/>
      <dgm:t>
        <a:bodyPr/>
        <a:lstStyle/>
        <a:p>
          <a:r>
            <a:rPr lang="es-AR" dirty="0" smtClean="0"/>
            <a:t>Lanzamiento  noviembre 2012</a:t>
          </a:r>
          <a:endParaRPr lang="es-AR" dirty="0"/>
        </a:p>
      </dgm:t>
    </dgm:pt>
    <dgm:pt modelId="{4580A105-18B3-436F-942F-25037F3AFE94}" type="parTrans" cxnId="{33CB7C4B-F501-467F-B3FD-6058157CDF7E}">
      <dgm:prSet/>
      <dgm:spPr/>
      <dgm:t>
        <a:bodyPr/>
        <a:lstStyle/>
        <a:p>
          <a:endParaRPr lang="es-AR"/>
        </a:p>
      </dgm:t>
    </dgm:pt>
    <dgm:pt modelId="{3F3D5550-2C3B-4D6F-A4D4-9AFBCAD91F39}" type="sibTrans" cxnId="{33CB7C4B-F501-467F-B3FD-6058157CDF7E}">
      <dgm:prSet/>
      <dgm:spPr/>
      <dgm:t>
        <a:bodyPr/>
        <a:lstStyle/>
        <a:p>
          <a:endParaRPr lang="es-AR"/>
        </a:p>
      </dgm:t>
    </dgm:pt>
    <dgm:pt modelId="{245E6EF7-4183-44DF-8C4A-C32D842D2D89}" type="pres">
      <dgm:prSet presAssocID="{307FE557-7AB5-4BE0-93FD-840AAA08169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31419476-E06E-4877-BFE0-9A2D48B76AD5}" type="pres">
      <dgm:prSet presAssocID="{87074490-450A-43BD-B126-515E08126E38}" presName="parentLin" presStyleCnt="0"/>
      <dgm:spPr/>
    </dgm:pt>
    <dgm:pt modelId="{CEDE31FC-8C77-4522-B3D6-71318481471D}" type="pres">
      <dgm:prSet presAssocID="{87074490-450A-43BD-B126-515E08126E38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3E00BE37-70E6-4642-AC59-D21B0A880A16}" type="pres">
      <dgm:prSet presAssocID="{87074490-450A-43BD-B126-515E08126E38}" presName="parentText" presStyleLbl="node1" presStyleIdx="0" presStyleCnt="3" custScaleX="142857" custLinFactX="-15873" custLinFactNeighborX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B9DFB350-F3BB-4CFB-B6BC-E9C29D9A56A8}" type="pres">
      <dgm:prSet presAssocID="{87074490-450A-43BD-B126-515E08126E38}" presName="negativeSpace" presStyleCnt="0"/>
      <dgm:spPr/>
    </dgm:pt>
    <dgm:pt modelId="{85825B4C-3C8E-4146-9489-4AE842DB5F5B}" type="pres">
      <dgm:prSet presAssocID="{87074490-450A-43BD-B126-515E08126E38}" presName="childText" presStyleLbl="conFgAcc1" presStyleIdx="0" presStyleCnt="3" custScaleX="7214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EE75352-4FB6-44B5-8149-913BBB5B01FC}" type="pres">
      <dgm:prSet presAssocID="{4CDECE09-1B92-4D89-BA09-B026C488560B}" presName="spaceBetweenRectangles" presStyleCnt="0"/>
      <dgm:spPr/>
    </dgm:pt>
    <dgm:pt modelId="{CC9684F7-1F62-4BB0-9CFE-830B0FE6287D}" type="pres">
      <dgm:prSet presAssocID="{4731D505-22ED-453C-83D8-512497638568}" presName="parentLin" presStyleCnt="0"/>
      <dgm:spPr/>
    </dgm:pt>
    <dgm:pt modelId="{BC43FD66-CAB9-40F4-83F5-F080ADC2DC70}" type="pres">
      <dgm:prSet presAssocID="{4731D505-22ED-453C-83D8-512497638568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EC01514C-AC26-4105-88B2-6449F5F73707}" type="pres">
      <dgm:prSet presAssocID="{4731D505-22ED-453C-83D8-512497638568}" presName="parentText" presStyleLbl="node1" presStyleIdx="1" presStyleCnt="3" custScaleX="142857" custLinFactX="-15873" custLinFactNeighborX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DFFC660-62B8-4800-A64C-7416821E73B7}" type="pres">
      <dgm:prSet presAssocID="{4731D505-22ED-453C-83D8-512497638568}" presName="negativeSpace" presStyleCnt="0"/>
      <dgm:spPr/>
    </dgm:pt>
    <dgm:pt modelId="{894D4D13-808E-4092-A0D9-EF5173BC5A65}" type="pres">
      <dgm:prSet presAssocID="{4731D505-22ED-453C-83D8-512497638568}" presName="childText" presStyleLbl="conFgAcc1" presStyleIdx="1" presStyleCnt="3" custScaleX="7214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0F79E574-4305-48C5-A012-2B38E17931E6}" type="pres">
      <dgm:prSet presAssocID="{0CB3D64A-B4BC-4E42-B730-A8345FEDC24A}" presName="spaceBetweenRectangles" presStyleCnt="0"/>
      <dgm:spPr/>
    </dgm:pt>
    <dgm:pt modelId="{101DB852-39E5-4A48-B5CE-27B712C13CEF}" type="pres">
      <dgm:prSet presAssocID="{A4E089E4-CC82-42C7-B284-805218DA43C8}" presName="parentLin" presStyleCnt="0"/>
      <dgm:spPr/>
    </dgm:pt>
    <dgm:pt modelId="{7E3160AD-C4FA-4135-856C-3146E1B49234}" type="pres">
      <dgm:prSet presAssocID="{A4E089E4-CC82-42C7-B284-805218DA43C8}" presName="parentLeftMargin" presStyleLbl="node1" presStyleIdx="1" presStyleCnt="3"/>
      <dgm:spPr/>
      <dgm:t>
        <a:bodyPr/>
        <a:lstStyle/>
        <a:p>
          <a:endParaRPr lang="es-AR"/>
        </a:p>
      </dgm:t>
    </dgm:pt>
    <dgm:pt modelId="{5C0AAC6F-9226-4A93-8CDA-9EB0DB0005A6}" type="pres">
      <dgm:prSet presAssocID="{A4E089E4-CC82-42C7-B284-805218DA43C8}" presName="parentText" presStyleLbl="node1" presStyleIdx="2" presStyleCnt="3" custScaleX="142857" custLinFactX="-15873" custLinFactNeighborX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699021E-BFB7-4B39-B3AE-CFC19A82BB2B}" type="pres">
      <dgm:prSet presAssocID="{A4E089E4-CC82-42C7-B284-805218DA43C8}" presName="negativeSpace" presStyleCnt="0"/>
      <dgm:spPr/>
    </dgm:pt>
    <dgm:pt modelId="{F82B8637-1211-436E-AD1D-4EC10AC7E0B6}" type="pres">
      <dgm:prSet presAssocID="{A4E089E4-CC82-42C7-B284-805218DA43C8}" presName="childText" presStyleLbl="conFgAcc1" presStyleIdx="2" presStyleCnt="3" custScaleX="7214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0FEF1612-6D8F-4EA8-97D6-0AF0A7F30308}" srcId="{307FE557-7AB5-4BE0-93FD-840AAA081695}" destId="{A4E089E4-CC82-42C7-B284-805218DA43C8}" srcOrd="2" destOrd="0" parTransId="{1BC94DC3-F412-4611-8DDF-0F57FD4B6821}" sibTransId="{92F23E41-EE01-4A19-A6A4-FE3347187978}"/>
    <dgm:cxn modelId="{56B5D723-07DD-4A55-885A-8A6CEA90C4B7}" srcId="{307FE557-7AB5-4BE0-93FD-840AAA081695}" destId="{4731D505-22ED-453C-83D8-512497638568}" srcOrd="1" destOrd="0" parTransId="{8C4EFA7A-7924-4EF2-882A-3C018F7A39EB}" sibTransId="{0CB3D64A-B4BC-4E42-B730-A8345FEDC24A}"/>
    <dgm:cxn modelId="{32D28AA7-9D57-4FDA-805B-EEC5F9612CB3}" type="presOf" srcId="{307FE557-7AB5-4BE0-93FD-840AAA081695}" destId="{245E6EF7-4183-44DF-8C4A-C32D842D2D89}" srcOrd="0" destOrd="0" presId="urn:microsoft.com/office/officeart/2005/8/layout/list1"/>
    <dgm:cxn modelId="{5710856E-15DB-47E5-8E32-5823E1722544}" type="presOf" srcId="{92B15801-316A-470A-A477-0ADB8FB1EAF6}" destId="{F82B8637-1211-436E-AD1D-4EC10AC7E0B6}" srcOrd="0" destOrd="0" presId="urn:microsoft.com/office/officeart/2005/8/layout/list1"/>
    <dgm:cxn modelId="{FC4C97FC-6D2F-4874-811D-2863CBF28A71}" type="presOf" srcId="{A4E089E4-CC82-42C7-B284-805218DA43C8}" destId="{5C0AAC6F-9226-4A93-8CDA-9EB0DB0005A6}" srcOrd="1" destOrd="0" presId="urn:microsoft.com/office/officeart/2005/8/layout/list1"/>
    <dgm:cxn modelId="{FB5AA6C0-1F95-48EF-B28E-F78C8473F5A8}" type="presOf" srcId="{9F5EB12E-43B7-4C76-B2A2-D5756C98E2C3}" destId="{85825B4C-3C8E-4146-9489-4AE842DB5F5B}" srcOrd="0" destOrd="0" presId="urn:microsoft.com/office/officeart/2005/8/layout/list1"/>
    <dgm:cxn modelId="{0F4F9E91-D602-46FF-8A5F-30DD94A37ED3}" type="presOf" srcId="{4731D505-22ED-453C-83D8-512497638568}" destId="{EC01514C-AC26-4105-88B2-6449F5F73707}" srcOrd="1" destOrd="0" presId="urn:microsoft.com/office/officeart/2005/8/layout/list1"/>
    <dgm:cxn modelId="{5F5B1AEB-E533-4E8C-8DE7-30E53D655178}" type="presOf" srcId="{0DF6D9DF-06B9-4E49-B987-8030050DD65C}" destId="{85825B4C-3C8E-4146-9489-4AE842DB5F5B}" srcOrd="0" destOrd="1" presId="urn:microsoft.com/office/officeart/2005/8/layout/list1"/>
    <dgm:cxn modelId="{C16B9623-FCC1-466D-9CC3-0F9F4414748C}" srcId="{A4E089E4-CC82-42C7-B284-805218DA43C8}" destId="{92B15801-316A-470A-A477-0ADB8FB1EAF6}" srcOrd="0" destOrd="0" parTransId="{FE67E82E-E9C7-44BE-B55F-589DCC6D129E}" sibTransId="{A6AB346A-A7D7-4105-B154-09B92AD5AC99}"/>
    <dgm:cxn modelId="{78D84E8E-2B47-4C83-8704-98B3DE4818E7}" srcId="{87074490-450A-43BD-B126-515E08126E38}" destId="{9F5EB12E-43B7-4C76-B2A2-D5756C98E2C3}" srcOrd="0" destOrd="0" parTransId="{B31BD963-8E31-4773-9679-833C8B44B2D8}" sibTransId="{88F64EB7-707F-4CA1-8B0E-FE47AB255604}"/>
    <dgm:cxn modelId="{33CB7C4B-F501-467F-B3FD-6058157CDF7E}" srcId="{A4E089E4-CC82-42C7-B284-805218DA43C8}" destId="{F27474F4-C6E0-4105-94EF-D6F17F97BEBE}" srcOrd="1" destOrd="0" parTransId="{4580A105-18B3-436F-942F-25037F3AFE94}" sibTransId="{3F3D5550-2C3B-4D6F-A4D4-9AFBCAD91F39}"/>
    <dgm:cxn modelId="{40F7AC87-5F7A-4F52-A8B4-FE9EB19138BC}" srcId="{4731D505-22ED-453C-83D8-512497638568}" destId="{41F0C58C-FC49-405A-842C-FDEDD2D0AADE}" srcOrd="1" destOrd="0" parTransId="{3B1A4FFA-08BC-4659-A63C-EB08D14DA2D9}" sibTransId="{E9181881-4B87-4354-84DB-89EE33B67C3D}"/>
    <dgm:cxn modelId="{D53CDED4-170E-41A7-91BF-DEE33237659A}" srcId="{87074490-450A-43BD-B126-515E08126E38}" destId="{0DF6D9DF-06B9-4E49-B987-8030050DD65C}" srcOrd="1" destOrd="0" parTransId="{8A2D3956-91FF-4C2C-B471-273EEB99DBFA}" sibTransId="{F6388B60-8C6E-4F64-B471-99FCFB92E974}"/>
    <dgm:cxn modelId="{837BE52F-7647-4A39-A074-71C2079AEF20}" srcId="{4731D505-22ED-453C-83D8-512497638568}" destId="{2F59AEF7-208E-4AA8-8C28-47568C8C33AF}" srcOrd="0" destOrd="0" parTransId="{31896970-2CF9-4354-BCE1-08A3E77A3123}" sibTransId="{FC48F4B3-E86C-49B7-B976-9800F9E7C4C4}"/>
    <dgm:cxn modelId="{E91D8FE6-0D5B-4C58-9A00-B0B43A94B46A}" type="presOf" srcId="{41F0C58C-FC49-405A-842C-FDEDD2D0AADE}" destId="{894D4D13-808E-4092-A0D9-EF5173BC5A65}" srcOrd="0" destOrd="1" presId="urn:microsoft.com/office/officeart/2005/8/layout/list1"/>
    <dgm:cxn modelId="{279BBD38-8098-4C64-B1C7-047D983D8F83}" type="presOf" srcId="{F27474F4-C6E0-4105-94EF-D6F17F97BEBE}" destId="{F82B8637-1211-436E-AD1D-4EC10AC7E0B6}" srcOrd="0" destOrd="1" presId="urn:microsoft.com/office/officeart/2005/8/layout/list1"/>
    <dgm:cxn modelId="{03A5AA14-F103-40AB-94A9-E403CADCDD95}" type="presOf" srcId="{2F59AEF7-208E-4AA8-8C28-47568C8C33AF}" destId="{894D4D13-808E-4092-A0D9-EF5173BC5A65}" srcOrd="0" destOrd="0" presId="urn:microsoft.com/office/officeart/2005/8/layout/list1"/>
    <dgm:cxn modelId="{D68BBE86-ABB1-4150-8547-B329AFD9B163}" type="presOf" srcId="{87074490-450A-43BD-B126-515E08126E38}" destId="{CEDE31FC-8C77-4522-B3D6-71318481471D}" srcOrd="0" destOrd="0" presId="urn:microsoft.com/office/officeart/2005/8/layout/list1"/>
    <dgm:cxn modelId="{380755B5-6590-4963-AA81-63A6E16AEEB3}" type="presOf" srcId="{87074490-450A-43BD-B126-515E08126E38}" destId="{3E00BE37-70E6-4642-AC59-D21B0A880A16}" srcOrd="1" destOrd="0" presId="urn:microsoft.com/office/officeart/2005/8/layout/list1"/>
    <dgm:cxn modelId="{C8A1AF72-8899-4142-9F80-37F2160AE614}" type="presOf" srcId="{A4E089E4-CC82-42C7-B284-805218DA43C8}" destId="{7E3160AD-C4FA-4135-856C-3146E1B49234}" srcOrd="0" destOrd="0" presId="urn:microsoft.com/office/officeart/2005/8/layout/list1"/>
    <dgm:cxn modelId="{1B73B35C-2583-4394-B8C7-AE4CD96AD6C0}" type="presOf" srcId="{4731D505-22ED-453C-83D8-512497638568}" destId="{BC43FD66-CAB9-40F4-83F5-F080ADC2DC70}" srcOrd="0" destOrd="0" presId="urn:microsoft.com/office/officeart/2005/8/layout/list1"/>
    <dgm:cxn modelId="{5A950B1F-3FA5-48C5-9A74-474177C68255}" srcId="{307FE557-7AB5-4BE0-93FD-840AAA081695}" destId="{87074490-450A-43BD-B126-515E08126E38}" srcOrd="0" destOrd="0" parTransId="{465756DD-2A53-44BF-AB4C-998B3A99602F}" sibTransId="{4CDECE09-1B92-4D89-BA09-B026C488560B}"/>
    <dgm:cxn modelId="{7F572C91-E81A-4F0C-B661-C4B1F90084DC}" type="presParOf" srcId="{245E6EF7-4183-44DF-8C4A-C32D842D2D89}" destId="{31419476-E06E-4877-BFE0-9A2D48B76AD5}" srcOrd="0" destOrd="0" presId="urn:microsoft.com/office/officeart/2005/8/layout/list1"/>
    <dgm:cxn modelId="{3BB84A4A-0585-4DEB-B6EE-51BB92F2E2A6}" type="presParOf" srcId="{31419476-E06E-4877-BFE0-9A2D48B76AD5}" destId="{CEDE31FC-8C77-4522-B3D6-71318481471D}" srcOrd="0" destOrd="0" presId="urn:microsoft.com/office/officeart/2005/8/layout/list1"/>
    <dgm:cxn modelId="{38D99008-573C-4E26-9FC7-AB58A56B0D78}" type="presParOf" srcId="{31419476-E06E-4877-BFE0-9A2D48B76AD5}" destId="{3E00BE37-70E6-4642-AC59-D21B0A880A16}" srcOrd="1" destOrd="0" presId="urn:microsoft.com/office/officeart/2005/8/layout/list1"/>
    <dgm:cxn modelId="{0FC6E105-9636-441D-B04F-EEDE057E46AD}" type="presParOf" srcId="{245E6EF7-4183-44DF-8C4A-C32D842D2D89}" destId="{B9DFB350-F3BB-4CFB-B6BC-E9C29D9A56A8}" srcOrd="1" destOrd="0" presId="urn:microsoft.com/office/officeart/2005/8/layout/list1"/>
    <dgm:cxn modelId="{4AEA569E-0922-4362-B13D-247BF2EFA527}" type="presParOf" srcId="{245E6EF7-4183-44DF-8C4A-C32D842D2D89}" destId="{85825B4C-3C8E-4146-9489-4AE842DB5F5B}" srcOrd="2" destOrd="0" presId="urn:microsoft.com/office/officeart/2005/8/layout/list1"/>
    <dgm:cxn modelId="{F63D9587-B3B3-49F0-9EB6-0D27D6D426A5}" type="presParOf" srcId="{245E6EF7-4183-44DF-8C4A-C32D842D2D89}" destId="{8EE75352-4FB6-44B5-8149-913BBB5B01FC}" srcOrd="3" destOrd="0" presId="urn:microsoft.com/office/officeart/2005/8/layout/list1"/>
    <dgm:cxn modelId="{57F1C0B7-D465-4404-A960-029D6E09D74A}" type="presParOf" srcId="{245E6EF7-4183-44DF-8C4A-C32D842D2D89}" destId="{CC9684F7-1F62-4BB0-9CFE-830B0FE6287D}" srcOrd="4" destOrd="0" presId="urn:microsoft.com/office/officeart/2005/8/layout/list1"/>
    <dgm:cxn modelId="{AA2E64C7-FAB0-4470-8CB6-33DCD448F37B}" type="presParOf" srcId="{CC9684F7-1F62-4BB0-9CFE-830B0FE6287D}" destId="{BC43FD66-CAB9-40F4-83F5-F080ADC2DC70}" srcOrd="0" destOrd="0" presId="urn:microsoft.com/office/officeart/2005/8/layout/list1"/>
    <dgm:cxn modelId="{6585B46E-4A8C-4DE6-A673-46044FC07D17}" type="presParOf" srcId="{CC9684F7-1F62-4BB0-9CFE-830B0FE6287D}" destId="{EC01514C-AC26-4105-88B2-6449F5F73707}" srcOrd="1" destOrd="0" presId="urn:microsoft.com/office/officeart/2005/8/layout/list1"/>
    <dgm:cxn modelId="{C579EE70-5D47-4724-BA4B-D1DE283944B1}" type="presParOf" srcId="{245E6EF7-4183-44DF-8C4A-C32D842D2D89}" destId="{EDFFC660-62B8-4800-A64C-7416821E73B7}" srcOrd="5" destOrd="0" presId="urn:microsoft.com/office/officeart/2005/8/layout/list1"/>
    <dgm:cxn modelId="{8CAA021E-3951-4D20-8CE2-4F9A40749141}" type="presParOf" srcId="{245E6EF7-4183-44DF-8C4A-C32D842D2D89}" destId="{894D4D13-808E-4092-A0D9-EF5173BC5A65}" srcOrd="6" destOrd="0" presId="urn:microsoft.com/office/officeart/2005/8/layout/list1"/>
    <dgm:cxn modelId="{179971E3-8E3F-45B8-A394-58A4B4A898CE}" type="presParOf" srcId="{245E6EF7-4183-44DF-8C4A-C32D842D2D89}" destId="{0F79E574-4305-48C5-A012-2B38E17931E6}" srcOrd="7" destOrd="0" presId="urn:microsoft.com/office/officeart/2005/8/layout/list1"/>
    <dgm:cxn modelId="{9A714BDF-ED5F-4ED7-AD81-A86869AEF89B}" type="presParOf" srcId="{245E6EF7-4183-44DF-8C4A-C32D842D2D89}" destId="{101DB852-39E5-4A48-B5CE-27B712C13CEF}" srcOrd="8" destOrd="0" presId="urn:microsoft.com/office/officeart/2005/8/layout/list1"/>
    <dgm:cxn modelId="{A21C3118-A4EA-4F6B-B3ED-973F29F2B95C}" type="presParOf" srcId="{101DB852-39E5-4A48-B5CE-27B712C13CEF}" destId="{7E3160AD-C4FA-4135-856C-3146E1B49234}" srcOrd="0" destOrd="0" presId="urn:microsoft.com/office/officeart/2005/8/layout/list1"/>
    <dgm:cxn modelId="{ED9EB0F5-CB4B-43F6-AFD7-B76A894A9F10}" type="presParOf" srcId="{101DB852-39E5-4A48-B5CE-27B712C13CEF}" destId="{5C0AAC6F-9226-4A93-8CDA-9EB0DB0005A6}" srcOrd="1" destOrd="0" presId="urn:microsoft.com/office/officeart/2005/8/layout/list1"/>
    <dgm:cxn modelId="{23A4EC99-EF7B-44D9-A39F-7D1B6B2FDC65}" type="presParOf" srcId="{245E6EF7-4183-44DF-8C4A-C32D842D2D89}" destId="{C699021E-BFB7-4B39-B3AE-CFC19A82BB2B}" srcOrd="9" destOrd="0" presId="urn:microsoft.com/office/officeart/2005/8/layout/list1"/>
    <dgm:cxn modelId="{24722C3A-B683-4C77-A461-5E0C8B8C4D50}" type="presParOf" srcId="{245E6EF7-4183-44DF-8C4A-C32D842D2D89}" destId="{F82B8637-1211-436E-AD1D-4EC10AC7E0B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64368D-9B43-4796-AA4D-93429615394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364977AD-C23F-4872-8C44-7D516C16B4C8}">
      <dgm:prSet phldrT="[Texto]"/>
      <dgm:spPr/>
      <dgm:t>
        <a:bodyPr/>
        <a:lstStyle/>
        <a:p>
          <a:r>
            <a:rPr lang="es-AR" b="1" dirty="0" smtClean="0"/>
            <a:t>27</a:t>
          </a:r>
          <a:endParaRPr lang="es-AR" b="1" dirty="0"/>
        </a:p>
      </dgm:t>
    </dgm:pt>
    <dgm:pt modelId="{56897FA4-EF8A-42F6-A0B1-7F5ED8401383}" type="parTrans" cxnId="{7D5E444E-E8B4-459C-8B34-BF2997D8B00E}">
      <dgm:prSet/>
      <dgm:spPr/>
      <dgm:t>
        <a:bodyPr/>
        <a:lstStyle/>
        <a:p>
          <a:endParaRPr lang="es-AR"/>
        </a:p>
      </dgm:t>
    </dgm:pt>
    <dgm:pt modelId="{CB2D507E-21F8-49CF-B732-804B6CC520CD}" type="sibTrans" cxnId="{7D5E444E-E8B4-459C-8B34-BF2997D8B00E}">
      <dgm:prSet/>
      <dgm:spPr/>
      <dgm:t>
        <a:bodyPr/>
        <a:lstStyle/>
        <a:p>
          <a:endParaRPr lang="es-AR"/>
        </a:p>
      </dgm:t>
    </dgm:pt>
    <dgm:pt modelId="{67615455-4087-4B98-ACB8-F20E5E805BAC}">
      <dgm:prSet phldrT="[Texto]"/>
      <dgm:spPr/>
      <dgm:t>
        <a:bodyPr/>
        <a:lstStyle/>
        <a:p>
          <a:r>
            <a:rPr lang="es-AR" dirty="0" smtClean="0"/>
            <a:t>Proveedores </a:t>
          </a:r>
          <a:r>
            <a:rPr lang="es-AR" dirty="0" smtClean="0"/>
            <a:t>de </a:t>
          </a:r>
          <a:r>
            <a:rPr lang="es-AR" dirty="0" smtClean="0"/>
            <a:t>ODR </a:t>
          </a:r>
          <a:endParaRPr lang="es-AR" dirty="0"/>
        </a:p>
      </dgm:t>
    </dgm:pt>
    <dgm:pt modelId="{7836F494-7C90-4286-990D-B80A7D8D6657}" type="parTrans" cxnId="{22CC5212-5E59-4F0E-BCCC-12F8055C40E0}">
      <dgm:prSet/>
      <dgm:spPr/>
      <dgm:t>
        <a:bodyPr/>
        <a:lstStyle/>
        <a:p>
          <a:endParaRPr lang="es-AR"/>
        </a:p>
      </dgm:t>
    </dgm:pt>
    <dgm:pt modelId="{ECEC0808-07C0-44C8-97DC-1F98ABBF1722}" type="sibTrans" cxnId="{22CC5212-5E59-4F0E-BCCC-12F8055C40E0}">
      <dgm:prSet/>
      <dgm:spPr/>
      <dgm:t>
        <a:bodyPr/>
        <a:lstStyle/>
        <a:p>
          <a:endParaRPr lang="es-AR"/>
        </a:p>
      </dgm:t>
    </dgm:pt>
    <dgm:pt modelId="{0C1C94A1-5DAF-42BE-8386-09EE714B0E3F}">
      <dgm:prSet phldrT="[Texto]"/>
      <dgm:spPr/>
      <dgm:t>
        <a:bodyPr/>
        <a:lstStyle/>
        <a:p>
          <a:r>
            <a:rPr lang="es-AR" dirty="0" smtClean="0"/>
            <a:t>Estados Unidos</a:t>
          </a:r>
          <a:endParaRPr lang="es-AR" dirty="0"/>
        </a:p>
      </dgm:t>
    </dgm:pt>
    <dgm:pt modelId="{F59AA018-05EB-40D0-991B-5B87D76E5F49}" type="parTrans" cxnId="{6F0369BC-85FC-4C9A-AACA-48DD33569769}">
      <dgm:prSet/>
      <dgm:spPr/>
      <dgm:t>
        <a:bodyPr/>
        <a:lstStyle/>
        <a:p>
          <a:endParaRPr lang="es-AR"/>
        </a:p>
      </dgm:t>
    </dgm:pt>
    <dgm:pt modelId="{6E66053A-A1E5-4AEC-B9F8-ED3887FB680C}" type="sibTrans" cxnId="{6F0369BC-85FC-4C9A-AACA-48DD33569769}">
      <dgm:prSet/>
      <dgm:spPr/>
      <dgm:t>
        <a:bodyPr/>
        <a:lstStyle/>
        <a:p>
          <a:endParaRPr lang="es-AR"/>
        </a:p>
      </dgm:t>
    </dgm:pt>
    <dgm:pt modelId="{455EB550-F628-4111-AD43-04FA9A39376E}">
      <dgm:prSet phldrT="[Texto]"/>
      <dgm:spPr/>
      <dgm:t>
        <a:bodyPr/>
        <a:lstStyle/>
        <a:p>
          <a:r>
            <a:rPr lang="es-AR" b="1" dirty="0" smtClean="0"/>
            <a:t>SERVICIOS</a:t>
          </a:r>
          <a:endParaRPr lang="es-AR" b="1" dirty="0"/>
        </a:p>
      </dgm:t>
    </dgm:pt>
    <dgm:pt modelId="{81215CE5-FD12-4E54-8AEC-09F0B63B33F6}" type="parTrans" cxnId="{93AC4CA9-FEDE-4006-8FCF-0E116317E8C9}">
      <dgm:prSet/>
      <dgm:spPr/>
      <dgm:t>
        <a:bodyPr/>
        <a:lstStyle/>
        <a:p>
          <a:endParaRPr lang="es-AR"/>
        </a:p>
      </dgm:t>
    </dgm:pt>
    <dgm:pt modelId="{DA956F44-1D2C-4FA7-984A-D6ACC7172153}" type="sibTrans" cxnId="{93AC4CA9-FEDE-4006-8FCF-0E116317E8C9}">
      <dgm:prSet/>
      <dgm:spPr/>
      <dgm:t>
        <a:bodyPr/>
        <a:lstStyle/>
        <a:p>
          <a:endParaRPr lang="es-AR"/>
        </a:p>
      </dgm:t>
    </dgm:pt>
    <dgm:pt modelId="{F436C3C2-08CD-4AE2-8C1D-F34BD46C1DAE}">
      <dgm:prSet phldrT="[Texto]"/>
      <dgm:spPr/>
      <dgm:t>
        <a:bodyPr/>
        <a:lstStyle/>
        <a:p>
          <a:r>
            <a:rPr lang="es-AR" dirty="0" smtClean="0"/>
            <a:t>Negociación &amp; Mediación</a:t>
          </a:r>
          <a:endParaRPr lang="es-AR" dirty="0"/>
        </a:p>
      </dgm:t>
    </dgm:pt>
    <dgm:pt modelId="{3B631749-8E58-4C85-8B71-3568A0331AC7}" type="parTrans" cxnId="{12291681-B2EC-4D0E-8368-F2E2E6E380D7}">
      <dgm:prSet/>
      <dgm:spPr/>
      <dgm:t>
        <a:bodyPr/>
        <a:lstStyle/>
        <a:p>
          <a:endParaRPr lang="es-AR"/>
        </a:p>
      </dgm:t>
    </dgm:pt>
    <dgm:pt modelId="{46914BBF-4CA3-40EB-AEE5-BA8D8EB4250D}" type="sibTrans" cxnId="{12291681-B2EC-4D0E-8368-F2E2E6E380D7}">
      <dgm:prSet/>
      <dgm:spPr/>
      <dgm:t>
        <a:bodyPr/>
        <a:lstStyle/>
        <a:p>
          <a:endParaRPr lang="es-AR"/>
        </a:p>
      </dgm:t>
    </dgm:pt>
    <dgm:pt modelId="{CEB3AB42-8918-4BB7-8518-76C9AEFAF087}">
      <dgm:prSet phldrT="[Texto]"/>
      <dgm:spPr/>
      <dgm:t>
        <a:bodyPr/>
        <a:lstStyle/>
        <a:p>
          <a:r>
            <a:rPr lang="es-AR" dirty="0" smtClean="0"/>
            <a:t>Arbitraje</a:t>
          </a:r>
          <a:endParaRPr lang="es-AR" dirty="0"/>
        </a:p>
      </dgm:t>
    </dgm:pt>
    <dgm:pt modelId="{2F14B012-E49F-4D1F-A561-CF1C080644B8}" type="parTrans" cxnId="{E19C4338-0B30-4169-BC12-7AAAA2E6586A}">
      <dgm:prSet/>
      <dgm:spPr/>
      <dgm:t>
        <a:bodyPr/>
        <a:lstStyle/>
        <a:p>
          <a:endParaRPr lang="es-AR"/>
        </a:p>
      </dgm:t>
    </dgm:pt>
    <dgm:pt modelId="{E0DDD024-550B-4B38-96EE-5E990B8FF4FA}" type="sibTrans" cxnId="{E19C4338-0B30-4169-BC12-7AAAA2E6586A}">
      <dgm:prSet/>
      <dgm:spPr/>
      <dgm:t>
        <a:bodyPr/>
        <a:lstStyle/>
        <a:p>
          <a:endParaRPr lang="es-AR"/>
        </a:p>
      </dgm:t>
    </dgm:pt>
    <dgm:pt modelId="{94B9F85D-D6AC-432A-960B-295129E8E3FD}">
      <dgm:prSet phldrT="[Texto]"/>
      <dgm:spPr/>
      <dgm:t>
        <a:bodyPr/>
        <a:lstStyle/>
        <a:p>
          <a:r>
            <a:rPr lang="es-AR" b="1" dirty="0" smtClean="0"/>
            <a:t>33%</a:t>
          </a:r>
          <a:endParaRPr lang="es-AR" b="1" dirty="0"/>
        </a:p>
      </dgm:t>
    </dgm:pt>
    <dgm:pt modelId="{6A914880-9E74-4952-8ED9-8DD2CB19EEB0}" type="parTrans" cxnId="{BAE721E3-FF28-478A-B898-126E3AFE9ED1}">
      <dgm:prSet/>
      <dgm:spPr/>
      <dgm:t>
        <a:bodyPr/>
        <a:lstStyle/>
        <a:p>
          <a:endParaRPr lang="es-AR"/>
        </a:p>
      </dgm:t>
    </dgm:pt>
    <dgm:pt modelId="{D666C6E9-9719-4FF2-B6D4-F3F1CAC29F9D}" type="sibTrans" cxnId="{BAE721E3-FF28-478A-B898-126E3AFE9ED1}">
      <dgm:prSet/>
      <dgm:spPr/>
      <dgm:t>
        <a:bodyPr/>
        <a:lstStyle/>
        <a:p>
          <a:endParaRPr lang="es-AR"/>
        </a:p>
      </dgm:t>
    </dgm:pt>
    <dgm:pt modelId="{8F021B31-12E7-4C0E-8C80-F524639FCD65}">
      <dgm:prSet phldrT="[Texto]"/>
      <dgm:spPr/>
      <dgm:t>
        <a:bodyPr/>
        <a:lstStyle/>
        <a:p>
          <a:r>
            <a:rPr lang="es-AR" dirty="0" smtClean="0"/>
            <a:t>Multilingües</a:t>
          </a:r>
          <a:endParaRPr lang="es-AR" dirty="0"/>
        </a:p>
      </dgm:t>
    </dgm:pt>
    <dgm:pt modelId="{2178705F-23EA-4146-8BBA-B982E6071754}" type="parTrans" cxnId="{0BD2245D-3B75-4D29-A0FB-1F8030D1032C}">
      <dgm:prSet/>
      <dgm:spPr/>
      <dgm:t>
        <a:bodyPr/>
        <a:lstStyle/>
        <a:p>
          <a:endParaRPr lang="es-AR"/>
        </a:p>
      </dgm:t>
    </dgm:pt>
    <dgm:pt modelId="{A5BD802E-5275-4699-A008-D246A47331B4}" type="sibTrans" cxnId="{0BD2245D-3B75-4D29-A0FB-1F8030D1032C}">
      <dgm:prSet/>
      <dgm:spPr/>
      <dgm:t>
        <a:bodyPr/>
        <a:lstStyle/>
        <a:p>
          <a:endParaRPr lang="es-AR"/>
        </a:p>
      </dgm:t>
    </dgm:pt>
    <dgm:pt modelId="{8151E929-A1D9-44F5-91EC-52399F3BA9C9}">
      <dgm:prSet phldrT="[Texto]"/>
      <dgm:spPr/>
      <dgm:t>
        <a:bodyPr/>
        <a:lstStyle/>
        <a:p>
          <a:r>
            <a:rPr lang="es-AR" dirty="0" smtClean="0"/>
            <a:t>Texto – teléfono - video</a:t>
          </a:r>
          <a:endParaRPr lang="es-AR" dirty="0"/>
        </a:p>
      </dgm:t>
    </dgm:pt>
    <dgm:pt modelId="{C1EA6B83-BAE1-4965-82B3-A6C755E62ABD}" type="parTrans" cxnId="{97CF49A2-444D-4F34-895B-D0F69BA02F70}">
      <dgm:prSet/>
      <dgm:spPr/>
      <dgm:t>
        <a:bodyPr/>
        <a:lstStyle/>
        <a:p>
          <a:endParaRPr lang="es-AR"/>
        </a:p>
      </dgm:t>
    </dgm:pt>
    <dgm:pt modelId="{9320096C-2F96-4394-9B88-3BC16852E01F}" type="sibTrans" cxnId="{97CF49A2-444D-4F34-895B-D0F69BA02F70}">
      <dgm:prSet/>
      <dgm:spPr/>
      <dgm:t>
        <a:bodyPr/>
        <a:lstStyle/>
        <a:p>
          <a:endParaRPr lang="es-AR"/>
        </a:p>
      </dgm:t>
    </dgm:pt>
    <dgm:pt modelId="{AFBA7152-F21C-42C9-9861-3FBD75E0A81E}" type="pres">
      <dgm:prSet presAssocID="{DA64368D-9B43-4796-AA4D-9342961539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C5ABF80C-E637-44FF-96CE-8743CB0FBA32}" type="pres">
      <dgm:prSet presAssocID="{364977AD-C23F-4872-8C44-7D516C16B4C8}" presName="parentLin" presStyleCnt="0"/>
      <dgm:spPr/>
    </dgm:pt>
    <dgm:pt modelId="{609B3333-1310-47D6-B6EE-6F9732CF3725}" type="pres">
      <dgm:prSet presAssocID="{364977AD-C23F-4872-8C44-7D516C16B4C8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1116D785-D72A-4775-998C-9C654BBB0138}" type="pres">
      <dgm:prSet presAssocID="{364977AD-C23F-4872-8C44-7D516C16B4C8}" presName="parentText" presStyleLbl="node1" presStyleIdx="0" presStyleCnt="3" custScaleX="57509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B0A851FA-AAA3-48D7-B86A-F67C403F5194}" type="pres">
      <dgm:prSet presAssocID="{364977AD-C23F-4872-8C44-7D516C16B4C8}" presName="negativeSpace" presStyleCnt="0"/>
      <dgm:spPr/>
    </dgm:pt>
    <dgm:pt modelId="{355CCE0E-9935-49CA-9DA6-F39782C12A6B}" type="pres">
      <dgm:prSet presAssocID="{364977AD-C23F-4872-8C44-7D516C16B4C8}" presName="childText" presStyleLbl="conFgAcc1" presStyleIdx="0" presStyleCnt="3" custScaleX="5660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C685F66-C1F5-495F-A9AB-718252EF4FF0}" type="pres">
      <dgm:prSet presAssocID="{CB2D507E-21F8-49CF-B732-804B6CC520CD}" presName="spaceBetweenRectangles" presStyleCnt="0"/>
      <dgm:spPr/>
    </dgm:pt>
    <dgm:pt modelId="{5C63C0BF-1A3F-497A-AA43-66785CF5B471}" type="pres">
      <dgm:prSet presAssocID="{455EB550-F628-4111-AD43-04FA9A39376E}" presName="parentLin" presStyleCnt="0"/>
      <dgm:spPr/>
    </dgm:pt>
    <dgm:pt modelId="{2AC4F259-0781-4D81-92B2-BB79EA0C8A32}" type="pres">
      <dgm:prSet presAssocID="{455EB550-F628-4111-AD43-04FA9A39376E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7A6D9AB1-9468-4246-9B4A-D35C1D66C200}" type="pres">
      <dgm:prSet presAssocID="{455EB550-F628-4111-AD43-04FA9A39376E}" presName="parentText" presStyleLbl="node1" presStyleIdx="1" presStyleCnt="3" custScaleX="57509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D1D230AC-8417-43E4-8143-D0CC99C375C8}" type="pres">
      <dgm:prSet presAssocID="{455EB550-F628-4111-AD43-04FA9A39376E}" presName="negativeSpace" presStyleCnt="0"/>
      <dgm:spPr/>
    </dgm:pt>
    <dgm:pt modelId="{A1FCEA17-B6DD-48DA-8509-5E551049B680}" type="pres">
      <dgm:prSet presAssocID="{455EB550-F628-4111-AD43-04FA9A39376E}" presName="childText" presStyleLbl="conFgAcc1" presStyleIdx="1" presStyleCnt="3" custScaleX="5660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5DCE759-8EA7-41DC-97A6-61E1BEE4ED94}" type="pres">
      <dgm:prSet presAssocID="{DA956F44-1D2C-4FA7-984A-D6ACC7172153}" presName="spaceBetweenRectangles" presStyleCnt="0"/>
      <dgm:spPr/>
    </dgm:pt>
    <dgm:pt modelId="{40C3BC28-8CF6-45B7-A9D3-00043FA65FA4}" type="pres">
      <dgm:prSet presAssocID="{94B9F85D-D6AC-432A-960B-295129E8E3FD}" presName="parentLin" presStyleCnt="0"/>
      <dgm:spPr/>
    </dgm:pt>
    <dgm:pt modelId="{E55EF492-E993-4083-B936-EC19C9EE137C}" type="pres">
      <dgm:prSet presAssocID="{94B9F85D-D6AC-432A-960B-295129E8E3FD}" presName="parentLeftMargin" presStyleLbl="node1" presStyleIdx="1" presStyleCnt="3"/>
      <dgm:spPr/>
      <dgm:t>
        <a:bodyPr/>
        <a:lstStyle/>
        <a:p>
          <a:endParaRPr lang="es-AR"/>
        </a:p>
      </dgm:t>
    </dgm:pt>
    <dgm:pt modelId="{3B2E43E3-3F12-46DB-9206-560AD9361000}" type="pres">
      <dgm:prSet presAssocID="{94B9F85D-D6AC-432A-960B-295129E8E3FD}" presName="parentText" presStyleLbl="node1" presStyleIdx="2" presStyleCnt="3" custScaleX="57509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BC0AC8B-EC20-4910-8F74-754A43316CFE}" type="pres">
      <dgm:prSet presAssocID="{94B9F85D-D6AC-432A-960B-295129E8E3FD}" presName="negativeSpace" presStyleCnt="0"/>
      <dgm:spPr/>
    </dgm:pt>
    <dgm:pt modelId="{68B94505-7769-468A-AACE-509F4390AC14}" type="pres">
      <dgm:prSet presAssocID="{94B9F85D-D6AC-432A-960B-295129E8E3FD}" presName="childText" presStyleLbl="conFgAcc1" presStyleIdx="2" presStyleCnt="3" custScaleX="5660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C87BD5F5-4127-4EDF-8B01-254A0A03B8B0}" type="presOf" srcId="{455EB550-F628-4111-AD43-04FA9A39376E}" destId="{7A6D9AB1-9468-4246-9B4A-D35C1D66C200}" srcOrd="1" destOrd="0" presId="urn:microsoft.com/office/officeart/2005/8/layout/list1"/>
    <dgm:cxn modelId="{93AC4CA9-FEDE-4006-8FCF-0E116317E8C9}" srcId="{DA64368D-9B43-4796-AA4D-93429615394E}" destId="{455EB550-F628-4111-AD43-04FA9A39376E}" srcOrd="1" destOrd="0" parTransId="{81215CE5-FD12-4E54-8AEC-09F0B63B33F6}" sibTransId="{DA956F44-1D2C-4FA7-984A-D6ACC7172153}"/>
    <dgm:cxn modelId="{8953C454-62C9-4269-AC88-E680DDDA5A1A}" type="presOf" srcId="{0C1C94A1-5DAF-42BE-8386-09EE714B0E3F}" destId="{355CCE0E-9935-49CA-9DA6-F39782C12A6B}" srcOrd="0" destOrd="1" presId="urn:microsoft.com/office/officeart/2005/8/layout/list1"/>
    <dgm:cxn modelId="{6F0369BC-85FC-4C9A-AACA-48DD33569769}" srcId="{364977AD-C23F-4872-8C44-7D516C16B4C8}" destId="{0C1C94A1-5DAF-42BE-8386-09EE714B0E3F}" srcOrd="1" destOrd="0" parTransId="{F59AA018-05EB-40D0-991B-5B87D76E5F49}" sibTransId="{6E66053A-A1E5-4AEC-B9F8-ED3887FB680C}"/>
    <dgm:cxn modelId="{864F4A06-431B-495A-B044-CF3C47F5085D}" type="presOf" srcId="{DA64368D-9B43-4796-AA4D-93429615394E}" destId="{AFBA7152-F21C-42C9-9861-3FBD75E0A81E}" srcOrd="0" destOrd="0" presId="urn:microsoft.com/office/officeart/2005/8/layout/list1"/>
    <dgm:cxn modelId="{7D5E444E-E8B4-459C-8B34-BF2997D8B00E}" srcId="{DA64368D-9B43-4796-AA4D-93429615394E}" destId="{364977AD-C23F-4872-8C44-7D516C16B4C8}" srcOrd="0" destOrd="0" parTransId="{56897FA4-EF8A-42F6-A0B1-7F5ED8401383}" sibTransId="{CB2D507E-21F8-49CF-B732-804B6CC520CD}"/>
    <dgm:cxn modelId="{22CC5212-5E59-4F0E-BCCC-12F8055C40E0}" srcId="{364977AD-C23F-4872-8C44-7D516C16B4C8}" destId="{67615455-4087-4B98-ACB8-F20E5E805BAC}" srcOrd="0" destOrd="0" parTransId="{7836F494-7C90-4286-990D-B80A7D8D6657}" sibTransId="{ECEC0808-07C0-44C8-97DC-1F98ABBF1722}"/>
    <dgm:cxn modelId="{6408E377-86F8-4C20-BB5B-C342FF16C478}" type="presOf" srcId="{CEB3AB42-8918-4BB7-8518-76C9AEFAF087}" destId="{A1FCEA17-B6DD-48DA-8509-5E551049B680}" srcOrd="0" destOrd="1" presId="urn:microsoft.com/office/officeart/2005/8/layout/list1"/>
    <dgm:cxn modelId="{40A57896-482D-45AE-A144-762C6E73E649}" type="presOf" srcId="{455EB550-F628-4111-AD43-04FA9A39376E}" destId="{2AC4F259-0781-4D81-92B2-BB79EA0C8A32}" srcOrd="0" destOrd="0" presId="urn:microsoft.com/office/officeart/2005/8/layout/list1"/>
    <dgm:cxn modelId="{58C70AA1-FE19-4F83-A413-636B7437962D}" type="presOf" srcId="{F436C3C2-08CD-4AE2-8C1D-F34BD46C1DAE}" destId="{A1FCEA17-B6DD-48DA-8509-5E551049B680}" srcOrd="0" destOrd="0" presId="urn:microsoft.com/office/officeart/2005/8/layout/list1"/>
    <dgm:cxn modelId="{12291681-B2EC-4D0E-8368-F2E2E6E380D7}" srcId="{455EB550-F628-4111-AD43-04FA9A39376E}" destId="{F436C3C2-08CD-4AE2-8C1D-F34BD46C1DAE}" srcOrd="0" destOrd="0" parTransId="{3B631749-8E58-4C85-8B71-3568A0331AC7}" sibTransId="{46914BBF-4CA3-40EB-AEE5-BA8D8EB4250D}"/>
    <dgm:cxn modelId="{D4BA0A59-FE67-4DAF-B8E1-899801D6E9AD}" type="presOf" srcId="{67615455-4087-4B98-ACB8-F20E5E805BAC}" destId="{355CCE0E-9935-49CA-9DA6-F39782C12A6B}" srcOrd="0" destOrd="0" presId="urn:microsoft.com/office/officeart/2005/8/layout/list1"/>
    <dgm:cxn modelId="{97CF49A2-444D-4F34-895B-D0F69BA02F70}" srcId="{94B9F85D-D6AC-432A-960B-295129E8E3FD}" destId="{8151E929-A1D9-44F5-91EC-52399F3BA9C9}" srcOrd="1" destOrd="0" parTransId="{C1EA6B83-BAE1-4965-82B3-A6C755E62ABD}" sibTransId="{9320096C-2F96-4394-9B88-3BC16852E01F}"/>
    <dgm:cxn modelId="{BAE721E3-FF28-478A-B898-126E3AFE9ED1}" srcId="{DA64368D-9B43-4796-AA4D-93429615394E}" destId="{94B9F85D-D6AC-432A-960B-295129E8E3FD}" srcOrd="2" destOrd="0" parTransId="{6A914880-9E74-4952-8ED9-8DD2CB19EEB0}" sibTransId="{D666C6E9-9719-4FF2-B6D4-F3F1CAC29F9D}"/>
    <dgm:cxn modelId="{CA199E8E-7EFB-45D4-AB40-7F27CBE7ED2E}" type="presOf" srcId="{94B9F85D-D6AC-432A-960B-295129E8E3FD}" destId="{3B2E43E3-3F12-46DB-9206-560AD9361000}" srcOrd="1" destOrd="0" presId="urn:microsoft.com/office/officeart/2005/8/layout/list1"/>
    <dgm:cxn modelId="{C431CFE2-9453-4C89-81AC-7D8DC4CE0440}" type="presOf" srcId="{364977AD-C23F-4872-8C44-7D516C16B4C8}" destId="{609B3333-1310-47D6-B6EE-6F9732CF3725}" srcOrd="0" destOrd="0" presId="urn:microsoft.com/office/officeart/2005/8/layout/list1"/>
    <dgm:cxn modelId="{5295CF78-28A4-48B9-BF64-3813E345B0CC}" type="presOf" srcId="{8F021B31-12E7-4C0E-8C80-F524639FCD65}" destId="{68B94505-7769-468A-AACE-509F4390AC14}" srcOrd="0" destOrd="0" presId="urn:microsoft.com/office/officeart/2005/8/layout/list1"/>
    <dgm:cxn modelId="{6A15F14C-5E3D-469B-B179-274D223C3D06}" type="presOf" srcId="{8151E929-A1D9-44F5-91EC-52399F3BA9C9}" destId="{68B94505-7769-468A-AACE-509F4390AC14}" srcOrd="0" destOrd="1" presId="urn:microsoft.com/office/officeart/2005/8/layout/list1"/>
    <dgm:cxn modelId="{ADE3C354-92DF-489F-B4C5-EF221B63008F}" type="presOf" srcId="{94B9F85D-D6AC-432A-960B-295129E8E3FD}" destId="{E55EF492-E993-4083-B936-EC19C9EE137C}" srcOrd="0" destOrd="0" presId="urn:microsoft.com/office/officeart/2005/8/layout/list1"/>
    <dgm:cxn modelId="{FADA2D06-1954-47A2-A3DF-0EDD27741D0A}" type="presOf" srcId="{364977AD-C23F-4872-8C44-7D516C16B4C8}" destId="{1116D785-D72A-4775-998C-9C654BBB0138}" srcOrd="1" destOrd="0" presId="urn:microsoft.com/office/officeart/2005/8/layout/list1"/>
    <dgm:cxn modelId="{E19C4338-0B30-4169-BC12-7AAAA2E6586A}" srcId="{455EB550-F628-4111-AD43-04FA9A39376E}" destId="{CEB3AB42-8918-4BB7-8518-76C9AEFAF087}" srcOrd="1" destOrd="0" parTransId="{2F14B012-E49F-4D1F-A561-CF1C080644B8}" sibTransId="{E0DDD024-550B-4B38-96EE-5E990B8FF4FA}"/>
    <dgm:cxn modelId="{0BD2245D-3B75-4D29-A0FB-1F8030D1032C}" srcId="{94B9F85D-D6AC-432A-960B-295129E8E3FD}" destId="{8F021B31-12E7-4C0E-8C80-F524639FCD65}" srcOrd="0" destOrd="0" parTransId="{2178705F-23EA-4146-8BBA-B982E6071754}" sibTransId="{A5BD802E-5275-4699-A008-D246A47331B4}"/>
    <dgm:cxn modelId="{A8144519-B7C2-4B56-8CC6-72155A6B2CBD}" type="presParOf" srcId="{AFBA7152-F21C-42C9-9861-3FBD75E0A81E}" destId="{C5ABF80C-E637-44FF-96CE-8743CB0FBA32}" srcOrd="0" destOrd="0" presId="urn:microsoft.com/office/officeart/2005/8/layout/list1"/>
    <dgm:cxn modelId="{87D176A7-4400-497F-BB78-7695802A79A0}" type="presParOf" srcId="{C5ABF80C-E637-44FF-96CE-8743CB0FBA32}" destId="{609B3333-1310-47D6-B6EE-6F9732CF3725}" srcOrd="0" destOrd="0" presId="urn:microsoft.com/office/officeart/2005/8/layout/list1"/>
    <dgm:cxn modelId="{772A3770-906C-4544-8BB2-D3A6730013BD}" type="presParOf" srcId="{C5ABF80C-E637-44FF-96CE-8743CB0FBA32}" destId="{1116D785-D72A-4775-998C-9C654BBB0138}" srcOrd="1" destOrd="0" presId="urn:microsoft.com/office/officeart/2005/8/layout/list1"/>
    <dgm:cxn modelId="{DF419CC6-056D-41A4-B642-6CC77D7AC822}" type="presParOf" srcId="{AFBA7152-F21C-42C9-9861-3FBD75E0A81E}" destId="{B0A851FA-AAA3-48D7-B86A-F67C403F5194}" srcOrd="1" destOrd="0" presId="urn:microsoft.com/office/officeart/2005/8/layout/list1"/>
    <dgm:cxn modelId="{B4432790-8C46-44F0-A6E6-8B301C89E4D7}" type="presParOf" srcId="{AFBA7152-F21C-42C9-9861-3FBD75E0A81E}" destId="{355CCE0E-9935-49CA-9DA6-F39782C12A6B}" srcOrd="2" destOrd="0" presId="urn:microsoft.com/office/officeart/2005/8/layout/list1"/>
    <dgm:cxn modelId="{E3DFFDD1-80D4-4EBF-93A2-402147284352}" type="presParOf" srcId="{AFBA7152-F21C-42C9-9861-3FBD75E0A81E}" destId="{CC685F66-C1F5-495F-A9AB-718252EF4FF0}" srcOrd="3" destOrd="0" presId="urn:microsoft.com/office/officeart/2005/8/layout/list1"/>
    <dgm:cxn modelId="{F59E1191-E2C0-44C3-97D1-D19AF24DBC64}" type="presParOf" srcId="{AFBA7152-F21C-42C9-9861-3FBD75E0A81E}" destId="{5C63C0BF-1A3F-497A-AA43-66785CF5B471}" srcOrd="4" destOrd="0" presId="urn:microsoft.com/office/officeart/2005/8/layout/list1"/>
    <dgm:cxn modelId="{49B56927-F10A-4E53-B219-165C273153F9}" type="presParOf" srcId="{5C63C0BF-1A3F-497A-AA43-66785CF5B471}" destId="{2AC4F259-0781-4D81-92B2-BB79EA0C8A32}" srcOrd="0" destOrd="0" presId="urn:microsoft.com/office/officeart/2005/8/layout/list1"/>
    <dgm:cxn modelId="{7701FC43-A9D9-4F92-88A5-C5E89B2478C3}" type="presParOf" srcId="{5C63C0BF-1A3F-497A-AA43-66785CF5B471}" destId="{7A6D9AB1-9468-4246-9B4A-D35C1D66C200}" srcOrd="1" destOrd="0" presId="urn:microsoft.com/office/officeart/2005/8/layout/list1"/>
    <dgm:cxn modelId="{609EB972-F588-40C5-A4BD-65FB80B52FBE}" type="presParOf" srcId="{AFBA7152-F21C-42C9-9861-3FBD75E0A81E}" destId="{D1D230AC-8417-43E4-8143-D0CC99C375C8}" srcOrd="5" destOrd="0" presId="urn:microsoft.com/office/officeart/2005/8/layout/list1"/>
    <dgm:cxn modelId="{01073E13-D79E-4C15-9596-92374DC28E7C}" type="presParOf" srcId="{AFBA7152-F21C-42C9-9861-3FBD75E0A81E}" destId="{A1FCEA17-B6DD-48DA-8509-5E551049B680}" srcOrd="6" destOrd="0" presId="urn:microsoft.com/office/officeart/2005/8/layout/list1"/>
    <dgm:cxn modelId="{0E619586-1ACF-4866-B573-B53384F8CF19}" type="presParOf" srcId="{AFBA7152-F21C-42C9-9861-3FBD75E0A81E}" destId="{25DCE759-8EA7-41DC-97A6-61E1BEE4ED94}" srcOrd="7" destOrd="0" presId="urn:microsoft.com/office/officeart/2005/8/layout/list1"/>
    <dgm:cxn modelId="{D09A49CB-90B1-4E23-9A8B-AAC9EF3D37B3}" type="presParOf" srcId="{AFBA7152-F21C-42C9-9861-3FBD75E0A81E}" destId="{40C3BC28-8CF6-45B7-A9D3-00043FA65FA4}" srcOrd="8" destOrd="0" presId="urn:microsoft.com/office/officeart/2005/8/layout/list1"/>
    <dgm:cxn modelId="{F9363839-2AD3-43E4-B016-36AA119DEE39}" type="presParOf" srcId="{40C3BC28-8CF6-45B7-A9D3-00043FA65FA4}" destId="{E55EF492-E993-4083-B936-EC19C9EE137C}" srcOrd="0" destOrd="0" presId="urn:microsoft.com/office/officeart/2005/8/layout/list1"/>
    <dgm:cxn modelId="{FE26D386-4620-441E-957F-9F8C01A26BDD}" type="presParOf" srcId="{40C3BC28-8CF6-45B7-A9D3-00043FA65FA4}" destId="{3B2E43E3-3F12-46DB-9206-560AD9361000}" srcOrd="1" destOrd="0" presId="urn:microsoft.com/office/officeart/2005/8/layout/list1"/>
    <dgm:cxn modelId="{647822D8-286B-47B7-8EE4-3A9B2C2C509D}" type="presParOf" srcId="{AFBA7152-F21C-42C9-9861-3FBD75E0A81E}" destId="{8BC0AC8B-EC20-4910-8F74-754A43316CFE}" srcOrd="9" destOrd="0" presId="urn:microsoft.com/office/officeart/2005/8/layout/list1"/>
    <dgm:cxn modelId="{56010406-3290-4ACE-ADC3-30A3A49BCCF4}" type="presParOf" srcId="{AFBA7152-F21C-42C9-9861-3FBD75E0A81E}" destId="{68B94505-7769-468A-AACE-509F4390AC1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C8AD08C-479E-4C96-B2C5-95CE29BBC280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s-AR"/>
        </a:p>
      </dgm:t>
    </dgm:pt>
    <dgm:pt modelId="{618230DB-C299-4868-947C-FDA818C0628A}">
      <dgm:prSet phldrT="[Texto]" custT="1"/>
      <dgm:spPr/>
      <dgm:t>
        <a:bodyPr/>
        <a:lstStyle/>
        <a:p>
          <a:pPr algn="ctr"/>
          <a:r>
            <a:rPr lang="es-AR" sz="1800" b="1" dirty="0" smtClean="0"/>
            <a:t>POBLACION MUNDIAL</a:t>
          </a:r>
          <a:endParaRPr lang="es-AR" sz="1800" b="1" dirty="0"/>
        </a:p>
      </dgm:t>
    </dgm:pt>
    <dgm:pt modelId="{8DB682B5-DCEC-4A98-B9E8-1EECE83C1116}" type="parTrans" cxnId="{2266CC7E-5BE2-44F9-9CE2-13BFD9C0C7D9}">
      <dgm:prSet/>
      <dgm:spPr/>
      <dgm:t>
        <a:bodyPr/>
        <a:lstStyle/>
        <a:p>
          <a:endParaRPr lang="es-AR"/>
        </a:p>
      </dgm:t>
    </dgm:pt>
    <dgm:pt modelId="{A500B6AD-66CB-430B-A883-BCEBED846BE6}" type="sibTrans" cxnId="{2266CC7E-5BE2-44F9-9CE2-13BFD9C0C7D9}">
      <dgm:prSet/>
      <dgm:spPr/>
      <dgm:t>
        <a:bodyPr/>
        <a:lstStyle/>
        <a:p>
          <a:endParaRPr lang="es-AR"/>
        </a:p>
      </dgm:t>
    </dgm:pt>
    <dgm:pt modelId="{69A27235-0251-4447-88EB-73976CDD5911}">
      <dgm:prSet phldrT="[Texto]" custT="1"/>
      <dgm:spPr/>
      <dgm:t>
        <a:bodyPr/>
        <a:lstStyle/>
        <a:p>
          <a:pPr algn="ctr"/>
          <a:r>
            <a:rPr lang="es-AR" sz="1800" b="1" dirty="0" smtClean="0"/>
            <a:t>USUARIOS DE INTERNET</a:t>
          </a:r>
          <a:endParaRPr lang="es-AR" sz="1800" b="1" dirty="0"/>
        </a:p>
      </dgm:t>
    </dgm:pt>
    <dgm:pt modelId="{9AB1AA2A-BDD9-4103-A48F-35393B7DE9E5}" type="parTrans" cxnId="{171F43A2-E1F2-4378-A031-B83241D5821B}">
      <dgm:prSet/>
      <dgm:spPr/>
      <dgm:t>
        <a:bodyPr/>
        <a:lstStyle/>
        <a:p>
          <a:endParaRPr lang="es-AR"/>
        </a:p>
      </dgm:t>
    </dgm:pt>
    <dgm:pt modelId="{C7782857-0301-4222-9A1A-10DBE31FC522}" type="sibTrans" cxnId="{171F43A2-E1F2-4378-A031-B83241D5821B}">
      <dgm:prSet/>
      <dgm:spPr/>
      <dgm:t>
        <a:bodyPr/>
        <a:lstStyle/>
        <a:p>
          <a:endParaRPr lang="es-AR"/>
        </a:p>
      </dgm:t>
    </dgm:pt>
    <dgm:pt modelId="{39F5CD8B-BCAB-48A5-9658-0CBD9E0921B2}">
      <dgm:prSet phldrT="[Texto]" custT="1"/>
      <dgm:spPr/>
      <dgm:t>
        <a:bodyPr/>
        <a:lstStyle/>
        <a:p>
          <a:pPr algn="ctr"/>
          <a:r>
            <a:rPr lang="es-AR" sz="1800" b="1" dirty="0" smtClean="0"/>
            <a:t>PENETRACION</a:t>
          </a:r>
          <a:endParaRPr lang="es-AR" sz="1800" b="1" dirty="0"/>
        </a:p>
      </dgm:t>
    </dgm:pt>
    <dgm:pt modelId="{1E109CD6-BE74-4A36-90D8-2B46E146F4AC}" type="parTrans" cxnId="{689CF21C-16DF-4095-ADAE-ACD998822055}">
      <dgm:prSet/>
      <dgm:spPr/>
      <dgm:t>
        <a:bodyPr/>
        <a:lstStyle/>
        <a:p>
          <a:endParaRPr lang="es-AR"/>
        </a:p>
      </dgm:t>
    </dgm:pt>
    <dgm:pt modelId="{5D054BD3-34DB-472D-B4C6-C9956E3D2921}" type="sibTrans" cxnId="{689CF21C-16DF-4095-ADAE-ACD998822055}">
      <dgm:prSet/>
      <dgm:spPr/>
      <dgm:t>
        <a:bodyPr/>
        <a:lstStyle/>
        <a:p>
          <a:endParaRPr lang="es-AR"/>
        </a:p>
      </dgm:t>
    </dgm:pt>
    <dgm:pt modelId="{252A8335-50E4-4AE6-9FDB-F3926565AE37}">
      <dgm:prSet phldrT="[Texto]" custT="1"/>
      <dgm:spPr/>
      <dgm:t>
        <a:bodyPr/>
        <a:lstStyle/>
        <a:p>
          <a:pPr algn="ctr"/>
          <a:r>
            <a:rPr lang="es-AR" sz="1800" b="1" dirty="0" smtClean="0"/>
            <a:t>POBLACION LATINOAMERICA</a:t>
          </a:r>
          <a:endParaRPr lang="es-AR" sz="1800" b="1" dirty="0"/>
        </a:p>
      </dgm:t>
    </dgm:pt>
    <dgm:pt modelId="{B2E28516-5AE9-4413-A536-D4707CBEE7A7}" type="parTrans" cxnId="{573F88EF-5B30-43BE-9C86-1EE8D2CF837C}">
      <dgm:prSet/>
      <dgm:spPr/>
      <dgm:t>
        <a:bodyPr/>
        <a:lstStyle/>
        <a:p>
          <a:endParaRPr lang="es-AR"/>
        </a:p>
      </dgm:t>
    </dgm:pt>
    <dgm:pt modelId="{043DEEFC-4528-4F8E-950C-D4D3BE9DD861}" type="sibTrans" cxnId="{573F88EF-5B30-43BE-9C86-1EE8D2CF837C}">
      <dgm:prSet/>
      <dgm:spPr/>
      <dgm:t>
        <a:bodyPr/>
        <a:lstStyle/>
        <a:p>
          <a:endParaRPr lang="es-AR"/>
        </a:p>
      </dgm:t>
    </dgm:pt>
    <dgm:pt modelId="{5DBDB444-0CAF-489E-B6BB-EE0632C1B8E1}">
      <dgm:prSet phldrT="[Texto]" custT="1"/>
      <dgm:spPr/>
      <dgm:t>
        <a:bodyPr/>
        <a:lstStyle/>
        <a:p>
          <a:pPr algn="ctr"/>
          <a:r>
            <a:rPr lang="es-AR" sz="1800" b="1" dirty="0" smtClean="0"/>
            <a:t>USUARIOS INTERNET</a:t>
          </a:r>
          <a:endParaRPr lang="es-AR" sz="1800" b="1" dirty="0"/>
        </a:p>
      </dgm:t>
    </dgm:pt>
    <dgm:pt modelId="{4DDF04A5-5A3A-4A78-B7A4-792E06D7682E}" type="parTrans" cxnId="{5027E786-EF44-4704-951F-0B3A774FBEED}">
      <dgm:prSet/>
      <dgm:spPr/>
      <dgm:t>
        <a:bodyPr/>
        <a:lstStyle/>
        <a:p>
          <a:endParaRPr lang="es-AR"/>
        </a:p>
      </dgm:t>
    </dgm:pt>
    <dgm:pt modelId="{A3FC421B-D586-410A-8010-8D804B41FBD6}" type="sibTrans" cxnId="{5027E786-EF44-4704-951F-0B3A774FBEED}">
      <dgm:prSet/>
      <dgm:spPr/>
      <dgm:t>
        <a:bodyPr/>
        <a:lstStyle/>
        <a:p>
          <a:endParaRPr lang="es-AR"/>
        </a:p>
      </dgm:t>
    </dgm:pt>
    <dgm:pt modelId="{45180B02-7608-41E6-B2A1-EAF43C025C9E}">
      <dgm:prSet phldrT="[Texto]" custT="1"/>
      <dgm:spPr/>
      <dgm:t>
        <a:bodyPr/>
        <a:lstStyle/>
        <a:p>
          <a:pPr algn="ctr"/>
          <a:r>
            <a:rPr lang="es-AR" sz="1800" b="1" dirty="0" smtClean="0"/>
            <a:t>PENETRACION </a:t>
          </a:r>
          <a:endParaRPr lang="es-AR" sz="1800" b="1" dirty="0"/>
        </a:p>
      </dgm:t>
    </dgm:pt>
    <dgm:pt modelId="{169DF966-FF6D-42C2-A5EA-F1EEA02ABCF2}" type="parTrans" cxnId="{275409BA-305F-40FB-9E85-7B63CA28FF61}">
      <dgm:prSet/>
      <dgm:spPr/>
      <dgm:t>
        <a:bodyPr/>
        <a:lstStyle/>
        <a:p>
          <a:endParaRPr lang="es-AR"/>
        </a:p>
      </dgm:t>
    </dgm:pt>
    <dgm:pt modelId="{8069C8C6-FAAE-431A-94AF-3FAD15B11B6F}" type="sibTrans" cxnId="{275409BA-305F-40FB-9E85-7B63CA28FF61}">
      <dgm:prSet/>
      <dgm:spPr/>
      <dgm:t>
        <a:bodyPr/>
        <a:lstStyle/>
        <a:p>
          <a:endParaRPr lang="es-AR"/>
        </a:p>
      </dgm:t>
    </dgm:pt>
    <dgm:pt modelId="{AFC6A658-68BE-416B-9760-AF453FAAF442}">
      <dgm:prSet custT="1"/>
      <dgm:spPr/>
      <dgm:t>
        <a:bodyPr anchor="ctr"/>
        <a:lstStyle/>
        <a:p>
          <a:pPr algn="r"/>
          <a:r>
            <a:rPr lang="es-AR" sz="2400" dirty="0" smtClean="0"/>
            <a:t>7.017.846.922</a:t>
          </a:r>
          <a:endParaRPr lang="es-AR" sz="2400" dirty="0"/>
        </a:p>
      </dgm:t>
    </dgm:pt>
    <dgm:pt modelId="{AD8BCC52-71FD-4528-AD64-49223A6C5487}" type="parTrans" cxnId="{8B06C7FB-A4D8-4891-BBF2-C1D2223FDB2C}">
      <dgm:prSet/>
      <dgm:spPr/>
      <dgm:t>
        <a:bodyPr/>
        <a:lstStyle/>
        <a:p>
          <a:endParaRPr lang="es-AR"/>
        </a:p>
      </dgm:t>
    </dgm:pt>
    <dgm:pt modelId="{D526D49F-138A-44F9-81FE-1A8721C7E302}" type="sibTrans" cxnId="{8B06C7FB-A4D8-4891-BBF2-C1D2223FDB2C}">
      <dgm:prSet/>
      <dgm:spPr/>
      <dgm:t>
        <a:bodyPr/>
        <a:lstStyle/>
        <a:p>
          <a:endParaRPr lang="es-AR"/>
        </a:p>
      </dgm:t>
    </dgm:pt>
    <dgm:pt modelId="{8A94A882-4323-4FBB-BE94-CA50443CBBF2}">
      <dgm:prSet custT="1"/>
      <dgm:spPr/>
      <dgm:t>
        <a:bodyPr anchor="ctr"/>
        <a:lstStyle/>
        <a:p>
          <a:pPr algn="r"/>
          <a:r>
            <a:rPr lang="es-AR" sz="2400" dirty="0" smtClean="0"/>
            <a:t>2.405.510.036 </a:t>
          </a:r>
          <a:endParaRPr lang="es-AR" sz="2400" dirty="0"/>
        </a:p>
      </dgm:t>
    </dgm:pt>
    <dgm:pt modelId="{601594A0-5E27-4362-8952-92BA48865D90}" type="parTrans" cxnId="{496DCBA7-0969-4727-96EA-0E2A98DBB6A0}">
      <dgm:prSet/>
      <dgm:spPr/>
      <dgm:t>
        <a:bodyPr/>
        <a:lstStyle/>
        <a:p>
          <a:endParaRPr lang="es-AR"/>
        </a:p>
      </dgm:t>
    </dgm:pt>
    <dgm:pt modelId="{B9493299-C5C4-4A8F-A3F5-B585A1545F4E}" type="sibTrans" cxnId="{496DCBA7-0969-4727-96EA-0E2A98DBB6A0}">
      <dgm:prSet/>
      <dgm:spPr/>
      <dgm:t>
        <a:bodyPr/>
        <a:lstStyle/>
        <a:p>
          <a:endParaRPr lang="es-AR"/>
        </a:p>
      </dgm:t>
    </dgm:pt>
    <dgm:pt modelId="{5D87D572-B202-4C4A-B677-078204D03CA8}">
      <dgm:prSet custT="1"/>
      <dgm:spPr/>
      <dgm:t>
        <a:bodyPr anchor="ctr"/>
        <a:lstStyle/>
        <a:p>
          <a:pPr algn="r"/>
          <a:r>
            <a:rPr lang="es-AR" sz="2400" dirty="0" smtClean="0"/>
            <a:t>34,3%  </a:t>
          </a:r>
          <a:endParaRPr lang="es-AR" sz="2400" dirty="0"/>
        </a:p>
      </dgm:t>
    </dgm:pt>
    <dgm:pt modelId="{8AAFC68E-3F49-415D-91DF-ACC6C8FBE4C3}" type="parTrans" cxnId="{A7DBA637-F1B2-4164-BA3C-F382F5C2BA57}">
      <dgm:prSet/>
      <dgm:spPr/>
      <dgm:t>
        <a:bodyPr/>
        <a:lstStyle/>
        <a:p>
          <a:endParaRPr lang="es-AR"/>
        </a:p>
      </dgm:t>
    </dgm:pt>
    <dgm:pt modelId="{D1A6F03D-A648-4720-AB4F-9A1377BE87AA}" type="sibTrans" cxnId="{A7DBA637-F1B2-4164-BA3C-F382F5C2BA57}">
      <dgm:prSet/>
      <dgm:spPr/>
      <dgm:t>
        <a:bodyPr/>
        <a:lstStyle/>
        <a:p>
          <a:endParaRPr lang="es-AR"/>
        </a:p>
      </dgm:t>
    </dgm:pt>
    <dgm:pt modelId="{685C1B8A-0A2B-4874-AE23-BCDF3F515C39}">
      <dgm:prSet custT="1"/>
      <dgm:spPr/>
      <dgm:t>
        <a:bodyPr anchor="ctr"/>
        <a:lstStyle/>
        <a:p>
          <a:pPr algn="r"/>
          <a:r>
            <a:rPr lang="es-AR" sz="2400" dirty="0" smtClean="0"/>
            <a:t>593.688.638     </a:t>
          </a:r>
          <a:endParaRPr lang="es-AR" sz="2400" dirty="0"/>
        </a:p>
      </dgm:t>
    </dgm:pt>
    <dgm:pt modelId="{E572A751-6CD3-44E1-8922-5C1D0406580A}" type="parTrans" cxnId="{FEE4F897-965D-42B7-B6FB-27F30154F600}">
      <dgm:prSet/>
      <dgm:spPr/>
      <dgm:t>
        <a:bodyPr/>
        <a:lstStyle/>
        <a:p>
          <a:endParaRPr lang="es-AR"/>
        </a:p>
      </dgm:t>
    </dgm:pt>
    <dgm:pt modelId="{B6D01CB7-2BDC-480F-A38D-EA5D961E0B69}" type="sibTrans" cxnId="{FEE4F897-965D-42B7-B6FB-27F30154F600}">
      <dgm:prSet/>
      <dgm:spPr/>
      <dgm:t>
        <a:bodyPr/>
        <a:lstStyle/>
        <a:p>
          <a:endParaRPr lang="es-AR"/>
        </a:p>
      </dgm:t>
    </dgm:pt>
    <dgm:pt modelId="{6A05BA4A-504F-429E-B198-C04F9D8F8978}">
      <dgm:prSet custT="1"/>
      <dgm:spPr/>
      <dgm:t>
        <a:bodyPr anchor="ctr"/>
        <a:lstStyle/>
        <a:p>
          <a:pPr algn="r"/>
          <a:r>
            <a:rPr lang="es-AR" sz="2400" dirty="0" smtClean="0"/>
            <a:t>254.915.745      </a:t>
          </a:r>
          <a:endParaRPr lang="es-AR" sz="2400" dirty="0"/>
        </a:p>
      </dgm:t>
    </dgm:pt>
    <dgm:pt modelId="{8ABBDF79-4A6D-45E0-B991-EBE5356CC1A2}" type="parTrans" cxnId="{584AE728-0113-4D1B-BFB7-B9BE0A106CE2}">
      <dgm:prSet/>
      <dgm:spPr/>
      <dgm:t>
        <a:bodyPr/>
        <a:lstStyle/>
        <a:p>
          <a:endParaRPr lang="es-AR"/>
        </a:p>
      </dgm:t>
    </dgm:pt>
    <dgm:pt modelId="{02629315-1E55-464B-9038-60B0186CDDE0}" type="sibTrans" cxnId="{584AE728-0113-4D1B-BFB7-B9BE0A106CE2}">
      <dgm:prSet/>
      <dgm:spPr/>
      <dgm:t>
        <a:bodyPr/>
        <a:lstStyle/>
        <a:p>
          <a:endParaRPr lang="es-AR"/>
        </a:p>
      </dgm:t>
    </dgm:pt>
    <dgm:pt modelId="{822F20AB-3F46-4BDE-B9C8-91252EC71870}">
      <dgm:prSet custT="1"/>
      <dgm:spPr/>
      <dgm:t>
        <a:bodyPr anchor="ctr"/>
        <a:lstStyle/>
        <a:p>
          <a:pPr algn="r"/>
          <a:r>
            <a:rPr lang="es-AR" sz="2400" dirty="0" smtClean="0"/>
            <a:t>42,9%  </a:t>
          </a:r>
          <a:endParaRPr lang="es-AR" sz="2400" dirty="0"/>
        </a:p>
      </dgm:t>
    </dgm:pt>
    <dgm:pt modelId="{2B50684B-1E57-46C5-BD8A-A6AC5F9EBF2A}" type="parTrans" cxnId="{243D5569-0BFC-4606-A3CB-A15398F3BC0D}">
      <dgm:prSet/>
      <dgm:spPr/>
      <dgm:t>
        <a:bodyPr/>
        <a:lstStyle/>
        <a:p>
          <a:endParaRPr lang="es-AR"/>
        </a:p>
      </dgm:t>
    </dgm:pt>
    <dgm:pt modelId="{A50CA127-9800-4E31-B423-4B811DB19AC5}" type="sibTrans" cxnId="{243D5569-0BFC-4606-A3CB-A15398F3BC0D}">
      <dgm:prSet/>
      <dgm:spPr/>
      <dgm:t>
        <a:bodyPr/>
        <a:lstStyle/>
        <a:p>
          <a:endParaRPr lang="es-AR"/>
        </a:p>
      </dgm:t>
    </dgm:pt>
    <dgm:pt modelId="{AEACABA9-F0C3-4F4E-86D5-B480B835441E}" type="pres">
      <dgm:prSet presAssocID="{5C8AD08C-479E-4C96-B2C5-95CE29BBC28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A200E5E9-4067-4C16-8751-D6C98EA4FCAF}" type="pres">
      <dgm:prSet presAssocID="{618230DB-C299-4868-947C-FDA818C0628A}" presName="parentLin" presStyleCnt="0"/>
      <dgm:spPr/>
    </dgm:pt>
    <dgm:pt modelId="{4A747CDC-F6F0-447E-A3D3-D4B38B0F869B}" type="pres">
      <dgm:prSet presAssocID="{618230DB-C299-4868-947C-FDA818C0628A}" presName="parentLeftMargin" presStyleLbl="node1" presStyleIdx="0" presStyleCnt="6"/>
      <dgm:spPr/>
      <dgm:t>
        <a:bodyPr/>
        <a:lstStyle/>
        <a:p>
          <a:endParaRPr lang="es-AR"/>
        </a:p>
      </dgm:t>
    </dgm:pt>
    <dgm:pt modelId="{252A7480-C633-4CD7-A19C-1140FC8D74EB}" type="pres">
      <dgm:prSet presAssocID="{618230DB-C299-4868-947C-FDA818C0628A}" presName="parentText" presStyleLbl="node1" presStyleIdx="0" presStyleCnt="6" custScaleX="39262" custLinFactX="-5386" custLinFactNeighborX="-100000" custLinFactNeighborY="1243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06DB0B1A-AD94-49E2-B77D-F690B893ABBC}" type="pres">
      <dgm:prSet presAssocID="{618230DB-C299-4868-947C-FDA818C0628A}" presName="negativeSpace" presStyleCnt="0"/>
      <dgm:spPr/>
    </dgm:pt>
    <dgm:pt modelId="{E2197368-0679-4F7E-8F4D-514C68ECBBD1}" type="pres">
      <dgm:prSet presAssocID="{618230DB-C299-4868-947C-FDA818C0628A}" presName="childText" presStyleLbl="conFgAcc1" presStyleIdx="0" presStyleCnt="6" custScaleX="63562" custScaleY="33550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83FCC42-CC56-4A29-B136-8CF14FDF7B7F}" type="pres">
      <dgm:prSet presAssocID="{A500B6AD-66CB-430B-A883-BCEBED846BE6}" presName="spaceBetweenRectangles" presStyleCnt="0"/>
      <dgm:spPr/>
    </dgm:pt>
    <dgm:pt modelId="{B72F3E8D-B431-4701-921A-65B09F3EB824}" type="pres">
      <dgm:prSet presAssocID="{69A27235-0251-4447-88EB-73976CDD5911}" presName="parentLin" presStyleCnt="0"/>
      <dgm:spPr/>
    </dgm:pt>
    <dgm:pt modelId="{628C6FA7-A9A2-43C5-8D2E-2A029BF4E01B}" type="pres">
      <dgm:prSet presAssocID="{69A27235-0251-4447-88EB-73976CDD5911}" presName="parentLeftMargin" presStyleLbl="node1" presStyleIdx="0" presStyleCnt="6"/>
      <dgm:spPr/>
      <dgm:t>
        <a:bodyPr/>
        <a:lstStyle/>
        <a:p>
          <a:endParaRPr lang="es-AR"/>
        </a:p>
      </dgm:t>
    </dgm:pt>
    <dgm:pt modelId="{ABAE5BA8-DE38-40A4-81B5-6ED0B374FA83}" type="pres">
      <dgm:prSet presAssocID="{69A27235-0251-4447-88EB-73976CDD5911}" presName="parentText" presStyleLbl="node1" presStyleIdx="1" presStyleCnt="6" custScaleX="39262" custLinFactX="-5386" custLinFactNeighborX="-100000" custLinFactNeighborY="1243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D559719-894C-4BE7-969C-B058FEBD2D3D}" type="pres">
      <dgm:prSet presAssocID="{69A27235-0251-4447-88EB-73976CDD5911}" presName="negativeSpace" presStyleCnt="0"/>
      <dgm:spPr/>
    </dgm:pt>
    <dgm:pt modelId="{D158AE6B-C3A3-41A3-962B-BF84EA482E01}" type="pres">
      <dgm:prSet presAssocID="{69A27235-0251-4447-88EB-73976CDD5911}" presName="childText" presStyleLbl="conFgAcc1" presStyleIdx="1" presStyleCnt="6" custScaleX="63562" custScaleY="33550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65E272E-6D2C-4C69-9DB2-001DF91559EF}" type="pres">
      <dgm:prSet presAssocID="{C7782857-0301-4222-9A1A-10DBE31FC522}" presName="spaceBetweenRectangles" presStyleCnt="0"/>
      <dgm:spPr/>
    </dgm:pt>
    <dgm:pt modelId="{F6287587-903E-4E58-95FC-434941099E7E}" type="pres">
      <dgm:prSet presAssocID="{39F5CD8B-BCAB-48A5-9658-0CBD9E0921B2}" presName="parentLin" presStyleCnt="0"/>
      <dgm:spPr/>
    </dgm:pt>
    <dgm:pt modelId="{4C88384E-CAD8-49C7-87CB-7435483D7E6F}" type="pres">
      <dgm:prSet presAssocID="{39F5CD8B-BCAB-48A5-9658-0CBD9E0921B2}" presName="parentLeftMargin" presStyleLbl="node1" presStyleIdx="1" presStyleCnt="6"/>
      <dgm:spPr/>
      <dgm:t>
        <a:bodyPr/>
        <a:lstStyle/>
        <a:p>
          <a:endParaRPr lang="es-AR"/>
        </a:p>
      </dgm:t>
    </dgm:pt>
    <dgm:pt modelId="{0B31DD45-3E53-46B9-ABB1-C3D23550027F}" type="pres">
      <dgm:prSet presAssocID="{39F5CD8B-BCAB-48A5-9658-0CBD9E0921B2}" presName="parentText" presStyleLbl="node1" presStyleIdx="2" presStyleCnt="6" custScaleX="39262" custLinFactX="-5386" custLinFactNeighborX="-100000" custLinFactNeighborY="1243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438A27EB-7959-4FA3-AB05-582048E74037}" type="pres">
      <dgm:prSet presAssocID="{39F5CD8B-BCAB-48A5-9658-0CBD9E0921B2}" presName="negativeSpace" presStyleCnt="0"/>
      <dgm:spPr/>
    </dgm:pt>
    <dgm:pt modelId="{8D1206FA-AD11-4A93-BDFA-3216E303D912}" type="pres">
      <dgm:prSet presAssocID="{39F5CD8B-BCAB-48A5-9658-0CBD9E0921B2}" presName="childText" presStyleLbl="conFgAcc1" presStyleIdx="2" presStyleCnt="6" custScaleX="63562" custScaleY="33550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FF80323F-E97E-482E-BF4B-F551B2220397}" type="pres">
      <dgm:prSet presAssocID="{5D054BD3-34DB-472D-B4C6-C9956E3D2921}" presName="spaceBetweenRectangles" presStyleCnt="0"/>
      <dgm:spPr/>
    </dgm:pt>
    <dgm:pt modelId="{4ECE0A46-E0B4-4EB8-8642-43105D94EC3D}" type="pres">
      <dgm:prSet presAssocID="{252A8335-50E4-4AE6-9FDB-F3926565AE37}" presName="parentLin" presStyleCnt="0"/>
      <dgm:spPr/>
    </dgm:pt>
    <dgm:pt modelId="{8AE46620-FAE4-41B3-BA1A-1E7BD414BAA3}" type="pres">
      <dgm:prSet presAssocID="{252A8335-50E4-4AE6-9FDB-F3926565AE37}" presName="parentLeftMargin" presStyleLbl="node1" presStyleIdx="2" presStyleCnt="6"/>
      <dgm:spPr/>
      <dgm:t>
        <a:bodyPr/>
        <a:lstStyle/>
        <a:p>
          <a:endParaRPr lang="es-AR"/>
        </a:p>
      </dgm:t>
    </dgm:pt>
    <dgm:pt modelId="{D8E6F168-FAF3-4A16-8574-BD9B5C0FF611}" type="pres">
      <dgm:prSet presAssocID="{252A8335-50E4-4AE6-9FDB-F3926565AE37}" presName="parentText" presStyleLbl="node1" presStyleIdx="3" presStyleCnt="6" custScaleX="39262" custLinFactX="-5386" custLinFactNeighborX="-100000" custLinFactNeighborY="1243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5DBFCB4-3EC6-4A68-B708-899277C59B91}" type="pres">
      <dgm:prSet presAssocID="{252A8335-50E4-4AE6-9FDB-F3926565AE37}" presName="negativeSpace" presStyleCnt="0"/>
      <dgm:spPr/>
    </dgm:pt>
    <dgm:pt modelId="{4E491A35-BD2F-4281-B588-48B2966201C8}" type="pres">
      <dgm:prSet presAssocID="{252A8335-50E4-4AE6-9FDB-F3926565AE37}" presName="childText" presStyleLbl="conFgAcc1" presStyleIdx="3" presStyleCnt="6" custScaleX="63562" custScaleY="33550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7C8EDFC-8812-419E-BF06-531B6E5CD4D2}" type="pres">
      <dgm:prSet presAssocID="{043DEEFC-4528-4F8E-950C-D4D3BE9DD861}" presName="spaceBetweenRectangles" presStyleCnt="0"/>
      <dgm:spPr/>
    </dgm:pt>
    <dgm:pt modelId="{6F2B6713-353B-4D18-8A56-27C881C6E9AC}" type="pres">
      <dgm:prSet presAssocID="{5DBDB444-0CAF-489E-B6BB-EE0632C1B8E1}" presName="parentLin" presStyleCnt="0"/>
      <dgm:spPr/>
    </dgm:pt>
    <dgm:pt modelId="{DF523511-BD49-4F09-A745-D7BA27AC6FC8}" type="pres">
      <dgm:prSet presAssocID="{5DBDB444-0CAF-489E-B6BB-EE0632C1B8E1}" presName="parentLeftMargin" presStyleLbl="node1" presStyleIdx="3" presStyleCnt="6"/>
      <dgm:spPr/>
      <dgm:t>
        <a:bodyPr/>
        <a:lstStyle/>
        <a:p>
          <a:endParaRPr lang="es-AR"/>
        </a:p>
      </dgm:t>
    </dgm:pt>
    <dgm:pt modelId="{338779E3-9A14-43AD-BF7F-D4B826F06A24}" type="pres">
      <dgm:prSet presAssocID="{5DBDB444-0CAF-489E-B6BB-EE0632C1B8E1}" presName="parentText" presStyleLbl="node1" presStyleIdx="4" presStyleCnt="6" custScaleX="39262" custLinFactX="-5386" custLinFactNeighborX="-100000" custLinFactNeighborY="1243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86DD3AE-663F-4338-9D5D-97A5C4D4DD1C}" type="pres">
      <dgm:prSet presAssocID="{5DBDB444-0CAF-489E-B6BB-EE0632C1B8E1}" presName="negativeSpace" presStyleCnt="0"/>
      <dgm:spPr/>
    </dgm:pt>
    <dgm:pt modelId="{7E683327-2C1F-4793-9964-E6641377B2D2}" type="pres">
      <dgm:prSet presAssocID="{5DBDB444-0CAF-489E-B6BB-EE0632C1B8E1}" presName="childText" presStyleLbl="conFgAcc1" presStyleIdx="4" presStyleCnt="6" custScaleX="63562" custScaleY="33550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D2F08D75-FFAD-4DE4-A412-29D07129DF77}" type="pres">
      <dgm:prSet presAssocID="{A3FC421B-D586-410A-8010-8D804B41FBD6}" presName="spaceBetweenRectangles" presStyleCnt="0"/>
      <dgm:spPr/>
    </dgm:pt>
    <dgm:pt modelId="{6A393949-3A67-4BB8-8C70-415CB0F769C8}" type="pres">
      <dgm:prSet presAssocID="{45180B02-7608-41E6-B2A1-EAF43C025C9E}" presName="parentLin" presStyleCnt="0"/>
      <dgm:spPr/>
    </dgm:pt>
    <dgm:pt modelId="{86C46837-9E8A-4003-8AAF-4619898F2323}" type="pres">
      <dgm:prSet presAssocID="{45180B02-7608-41E6-B2A1-EAF43C025C9E}" presName="parentLeftMargin" presStyleLbl="node1" presStyleIdx="4" presStyleCnt="6"/>
      <dgm:spPr/>
      <dgm:t>
        <a:bodyPr/>
        <a:lstStyle/>
        <a:p>
          <a:endParaRPr lang="es-AR"/>
        </a:p>
      </dgm:t>
    </dgm:pt>
    <dgm:pt modelId="{1361E371-99A4-4C22-8EF4-7C97300E8A7B}" type="pres">
      <dgm:prSet presAssocID="{45180B02-7608-41E6-B2A1-EAF43C025C9E}" presName="parentText" presStyleLbl="node1" presStyleIdx="5" presStyleCnt="6" custScaleX="39262" custLinFactX="-5386" custLinFactNeighborX="-100000" custLinFactNeighborY="1243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F37ED9F-ACE6-40F1-A75B-FA9E4589DA37}" type="pres">
      <dgm:prSet presAssocID="{45180B02-7608-41E6-B2A1-EAF43C025C9E}" presName="negativeSpace" presStyleCnt="0"/>
      <dgm:spPr/>
    </dgm:pt>
    <dgm:pt modelId="{EB72CDFA-72DD-42AC-B8E7-D5A321787FBA}" type="pres">
      <dgm:prSet presAssocID="{45180B02-7608-41E6-B2A1-EAF43C025C9E}" presName="childText" presStyleLbl="conFgAcc1" presStyleIdx="5" presStyleCnt="6" custScaleX="63562" custScaleY="33550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FEE4F897-965D-42B7-B6FB-27F30154F600}" srcId="{252A8335-50E4-4AE6-9FDB-F3926565AE37}" destId="{685C1B8A-0A2B-4874-AE23-BCDF3F515C39}" srcOrd="0" destOrd="0" parTransId="{E572A751-6CD3-44E1-8922-5C1D0406580A}" sibTransId="{B6D01CB7-2BDC-480F-A38D-EA5D961E0B69}"/>
    <dgm:cxn modelId="{573F88EF-5B30-43BE-9C86-1EE8D2CF837C}" srcId="{5C8AD08C-479E-4C96-B2C5-95CE29BBC280}" destId="{252A8335-50E4-4AE6-9FDB-F3926565AE37}" srcOrd="3" destOrd="0" parTransId="{B2E28516-5AE9-4413-A536-D4707CBEE7A7}" sibTransId="{043DEEFC-4528-4F8E-950C-D4D3BE9DD861}"/>
    <dgm:cxn modelId="{25FDA722-32EF-4269-BA36-87DB3C0731A0}" type="presOf" srcId="{69A27235-0251-4447-88EB-73976CDD5911}" destId="{ABAE5BA8-DE38-40A4-81B5-6ED0B374FA83}" srcOrd="1" destOrd="0" presId="urn:microsoft.com/office/officeart/2005/8/layout/list1"/>
    <dgm:cxn modelId="{6D0D1909-FFF2-400E-9D23-636DAF8364EC}" type="presOf" srcId="{45180B02-7608-41E6-B2A1-EAF43C025C9E}" destId="{86C46837-9E8A-4003-8AAF-4619898F2323}" srcOrd="0" destOrd="0" presId="urn:microsoft.com/office/officeart/2005/8/layout/list1"/>
    <dgm:cxn modelId="{3F94EA29-FC10-4360-8B95-D09D9FB9E1C7}" type="presOf" srcId="{8A94A882-4323-4FBB-BE94-CA50443CBBF2}" destId="{D158AE6B-C3A3-41A3-962B-BF84EA482E01}" srcOrd="0" destOrd="0" presId="urn:microsoft.com/office/officeart/2005/8/layout/list1"/>
    <dgm:cxn modelId="{275409BA-305F-40FB-9E85-7B63CA28FF61}" srcId="{5C8AD08C-479E-4C96-B2C5-95CE29BBC280}" destId="{45180B02-7608-41E6-B2A1-EAF43C025C9E}" srcOrd="5" destOrd="0" parTransId="{169DF966-FF6D-42C2-A5EA-F1EEA02ABCF2}" sibTransId="{8069C8C6-FAAE-431A-94AF-3FAD15B11B6F}"/>
    <dgm:cxn modelId="{584AE728-0113-4D1B-BFB7-B9BE0A106CE2}" srcId="{5DBDB444-0CAF-489E-B6BB-EE0632C1B8E1}" destId="{6A05BA4A-504F-429E-B198-C04F9D8F8978}" srcOrd="0" destOrd="0" parTransId="{8ABBDF79-4A6D-45E0-B991-EBE5356CC1A2}" sibTransId="{02629315-1E55-464B-9038-60B0186CDDE0}"/>
    <dgm:cxn modelId="{DC310F05-EC3B-4A85-96AF-54D0391532C8}" type="presOf" srcId="{618230DB-C299-4868-947C-FDA818C0628A}" destId="{252A7480-C633-4CD7-A19C-1140FC8D74EB}" srcOrd="1" destOrd="0" presId="urn:microsoft.com/office/officeart/2005/8/layout/list1"/>
    <dgm:cxn modelId="{A05767B8-1BBA-46FD-8708-ACBC4E9B06FF}" type="presOf" srcId="{618230DB-C299-4868-947C-FDA818C0628A}" destId="{4A747CDC-F6F0-447E-A3D3-D4B38B0F869B}" srcOrd="0" destOrd="0" presId="urn:microsoft.com/office/officeart/2005/8/layout/list1"/>
    <dgm:cxn modelId="{496DCBA7-0969-4727-96EA-0E2A98DBB6A0}" srcId="{69A27235-0251-4447-88EB-73976CDD5911}" destId="{8A94A882-4323-4FBB-BE94-CA50443CBBF2}" srcOrd="0" destOrd="0" parTransId="{601594A0-5E27-4362-8952-92BA48865D90}" sibTransId="{B9493299-C5C4-4A8F-A3F5-B585A1545F4E}"/>
    <dgm:cxn modelId="{3C9AC601-2163-4FA5-8886-3D993BC4F654}" type="presOf" srcId="{5D87D572-B202-4C4A-B677-078204D03CA8}" destId="{8D1206FA-AD11-4A93-BDFA-3216E303D912}" srcOrd="0" destOrd="0" presId="urn:microsoft.com/office/officeart/2005/8/layout/list1"/>
    <dgm:cxn modelId="{70019DDF-A3A2-4A93-8FF1-E466A2689DB7}" type="presOf" srcId="{252A8335-50E4-4AE6-9FDB-F3926565AE37}" destId="{8AE46620-FAE4-41B3-BA1A-1E7BD414BAA3}" srcOrd="0" destOrd="0" presId="urn:microsoft.com/office/officeart/2005/8/layout/list1"/>
    <dgm:cxn modelId="{EE279493-4C02-499F-95D6-9F89A4ABEB6A}" type="presOf" srcId="{6A05BA4A-504F-429E-B198-C04F9D8F8978}" destId="{7E683327-2C1F-4793-9964-E6641377B2D2}" srcOrd="0" destOrd="0" presId="urn:microsoft.com/office/officeart/2005/8/layout/list1"/>
    <dgm:cxn modelId="{2B5225F0-88E2-4AD5-AAAC-4FC291BA3656}" type="presOf" srcId="{AFC6A658-68BE-416B-9760-AF453FAAF442}" destId="{E2197368-0679-4F7E-8F4D-514C68ECBBD1}" srcOrd="0" destOrd="0" presId="urn:microsoft.com/office/officeart/2005/8/layout/list1"/>
    <dgm:cxn modelId="{171F43A2-E1F2-4378-A031-B83241D5821B}" srcId="{5C8AD08C-479E-4C96-B2C5-95CE29BBC280}" destId="{69A27235-0251-4447-88EB-73976CDD5911}" srcOrd="1" destOrd="0" parTransId="{9AB1AA2A-BDD9-4103-A48F-35393B7DE9E5}" sibTransId="{C7782857-0301-4222-9A1A-10DBE31FC522}"/>
    <dgm:cxn modelId="{A068B217-C379-414A-9DB2-94AB60A08E86}" type="presOf" srcId="{252A8335-50E4-4AE6-9FDB-F3926565AE37}" destId="{D8E6F168-FAF3-4A16-8574-BD9B5C0FF611}" srcOrd="1" destOrd="0" presId="urn:microsoft.com/office/officeart/2005/8/layout/list1"/>
    <dgm:cxn modelId="{4FBE56C7-8135-4961-9986-3168DE1AA7C9}" type="presOf" srcId="{39F5CD8B-BCAB-48A5-9658-0CBD9E0921B2}" destId="{0B31DD45-3E53-46B9-ABB1-C3D23550027F}" srcOrd="1" destOrd="0" presId="urn:microsoft.com/office/officeart/2005/8/layout/list1"/>
    <dgm:cxn modelId="{F36B9A0C-94DD-4CFD-90E9-E01EEC009F81}" type="presOf" srcId="{5DBDB444-0CAF-489E-B6BB-EE0632C1B8E1}" destId="{338779E3-9A14-43AD-BF7F-D4B826F06A24}" srcOrd="1" destOrd="0" presId="urn:microsoft.com/office/officeart/2005/8/layout/list1"/>
    <dgm:cxn modelId="{60F6F449-6AA4-48A4-8F79-FE746D407C49}" type="presOf" srcId="{45180B02-7608-41E6-B2A1-EAF43C025C9E}" destId="{1361E371-99A4-4C22-8EF4-7C97300E8A7B}" srcOrd="1" destOrd="0" presId="urn:microsoft.com/office/officeart/2005/8/layout/list1"/>
    <dgm:cxn modelId="{8B06C7FB-A4D8-4891-BBF2-C1D2223FDB2C}" srcId="{618230DB-C299-4868-947C-FDA818C0628A}" destId="{AFC6A658-68BE-416B-9760-AF453FAAF442}" srcOrd="0" destOrd="0" parTransId="{AD8BCC52-71FD-4528-AD64-49223A6C5487}" sibTransId="{D526D49F-138A-44F9-81FE-1A8721C7E302}"/>
    <dgm:cxn modelId="{B308F19B-5F49-4182-BBBD-56E7C29569FF}" type="presOf" srcId="{39F5CD8B-BCAB-48A5-9658-0CBD9E0921B2}" destId="{4C88384E-CAD8-49C7-87CB-7435483D7E6F}" srcOrd="0" destOrd="0" presId="urn:microsoft.com/office/officeart/2005/8/layout/list1"/>
    <dgm:cxn modelId="{FE85C154-D84F-4A1C-BE31-3C5FC5D08C55}" type="presOf" srcId="{5DBDB444-0CAF-489E-B6BB-EE0632C1B8E1}" destId="{DF523511-BD49-4F09-A745-D7BA27AC6FC8}" srcOrd="0" destOrd="0" presId="urn:microsoft.com/office/officeart/2005/8/layout/list1"/>
    <dgm:cxn modelId="{3EB619D6-21DD-42A8-96DA-2BBD5D1ECD57}" type="presOf" srcId="{822F20AB-3F46-4BDE-B9C8-91252EC71870}" destId="{EB72CDFA-72DD-42AC-B8E7-D5A321787FBA}" srcOrd="0" destOrd="0" presId="urn:microsoft.com/office/officeart/2005/8/layout/list1"/>
    <dgm:cxn modelId="{19402CE2-0B86-4B5A-8CA5-712A8287C2EF}" type="presOf" srcId="{5C8AD08C-479E-4C96-B2C5-95CE29BBC280}" destId="{AEACABA9-F0C3-4F4E-86D5-B480B835441E}" srcOrd="0" destOrd="0" presId="urn:microsoft.com/office/officeart/2005/8/layout/list1"/>
    <dgm:cxn modelId="{5027E786-EF44-4704-951F-0B3A774FBEED}" srcId="{5C8AD08C-479E-4C96-B2C5-95CE29BBC280}" destId="{5DBDB444-0CAF-489E-B6BB-EE0632C1B8E1}" srcOrd="4" destOrd="0" parTransId="{4DDF04A5-5A3A-4A78-B7A4-792E06D7682E}" sibTransId="{A3FC421B-D586-410A-8010-8D804B41FBD6}"/>
    <dgm:cxn modelId="{A7DBA637-F1B2-4164-BA3C-F382F5C2BA57}" srcId="{39F5CD8B-BCAB-48A5-9658-0CBD9E0921B2}" destId="{5D87D572-B202-4C4A-B677-078204D03CA8}" srcOrd="0" destOrd="0" parTransId="{8AAFC68E-3F49-415D-91DF-ACC6C8FBE4C3}" sibTransId="{D1A6F03D-A648-4720-AB4F-9A1377BE87AA}"/>
    <dgm:cxn modelId="{243D5569-0BFC-4606-A3CB-A15398F3BC0D}" srcId="{45180B02-7608-41E6-B2A1-EAF43C025C9E}" destId="{822F20AB-3F46-4BDE-B9C8-91252EC71870}" srcOrd="0" destOrd="0" parTransId="{2B50684B-1E57-46C5-BD8A-A6AC5F9EBF2A}" sibTransId="{A50CA127-9800-4E31-B423-4B811DB19AC5}"/>
    <dgm:cxn modelId="{2266CC7E-5BE2-44F9-9CE2-13BFD9C0C7D9}" srcId="{5C8AD08C-479E-4C96-B2C5-95CE29BBC280}" destId="{618230DB-C299-4868-947C-FDA818C0628A}" srcOrd="0" destOrd="0" parTransId="{8DB682B5-DCEC-4A98-B9E8-1EECE83C1116}" sibTransId="{A500B6AD-66CB-430B-A883-BCEBED846BE6}"/>
    <dgm:cxn modelId="{689CF21C-16DF-4095-ADAE-ACD998822055}" srcId="{5C8AD08C-479E-4C96-B2C5-95CE29BBC280}" destId="{39F5CD8B-BCAB-48A5-9658-0CBD9E0921B2}" srcOrd="2" destOrd="0" parTransId="{1E109CD6-BE74-4A36-90D8-2B46E146F4AC}" sibTransId="{5D054BD3-34DB-472D-B4C6-C9956E3D2921}"/>
    <dgm:cxn modelId="{5263FF70-F678-471D-97E2-C383EF6F63B8}" type="presOf" srcId="{69A27235-0251-4447-88EB-73976CDD5911}" destId="{628C6FA7-A9A2-43C5-8D2E-2A029BF4E01B}" srcOrd="0" destOrd="0" presId="urn:microsoft.com/office/officeart/2005/8/layout/list1"/>
    <dgm:cxn modelId="{4073BD3F-C094-4296-B46E-73D998B20D8D}" type="presOf" srcId="{685C1B8A-0A2B-4874-AE23-BCDF3F515C39}" destId="{4E491A35-BD2F-4281-B588-48B2966201C8}" srcOrd="0" destOrd="0" presId="urn:microsoft.com/office/officeart/2005/8/layout/list1"/>
    <dgm:cxn modelId="{2F30A0AD-C605-42E0-9E1F-7F2FC2320A1D}" type="presParOf" srcId="{AEACABA9-F0C3-4F4E-86D5-B480B835441E}" destId="{A200E5E9-4067-4C16-8751-D6C98EA4FCAF}" srcOrd="0" destOrd="0" presId="urn:microsoft.com/office/officeart/2005/8/layout/list1"/>
    <dgm:cxn modelId="{802BFAD7-9E9B-4E41-AA17-B39815FB1451}" type="presParOf" srcId="{A200E5E9-4067-4C16-8751-D6C98EA4FCAF}" destId="{4A747CDC-F6F0-447E-A3D3-D4B38B0F869B}" srcOrd="0" destOrd="0" presId="urn:microsoft.com/office/officeart/2005/8/layout/list1"/>
    <dgm:cxn modelId="{DD3CDEA8-DFC2-43D1-923C-488AA8BC7FA0}" type="presParOf" srcId="{A200E5E9-4067-4C16-8751-D6C98EA4FCAF}" destId="{252A7480-C633-4CD7-A19C-1140FC8D74EB}" srcOrd="1" destOrd="0" presId="urn:microsoft.com/office/officeart/2005/8/layout/list1"/>
    <dgm:cxn modelId="{FA170C55-6ACA-45FE-A810-C7437583C59B}" type="presParOf" srcId="{AEACABA9-F0C3-4F4E-86D5-B480B835441E}" destId="{06DB0B1A-AD94-49E2-B77D-F690B893ABBC}" srcOrd="1" destOrd="0" presId="urn:microsoft.com/office/officeart/2005/8/layout/list1"/>
    <dgm:cxn modelId="{4D25BB4D-A921-4482-8F3B-FE7F1802C236}" type="presParOf" srcId="{AEACABA9-F0C3-4F4E-86D5-B480B835441E}" destId="{E2197368-0679-4F7E-8F4D-514C68ECBBD1}" srcOrd="2" destOrd="0" presId="urn:microsoft.com/office/officeart/2005/8/layout/list1"/>
    <dgm:cxn modelId="{684F6620-9AC5-42E4-81A1-D94C67C6026E}" type="presParOf" srcId="{AEACABA9-F0C3-4F4E-86D5-B480B835441E}" destId="{C83FCC42-CC56-4A29-B136-8CF14FDF7B7F}" srcOrd="3" destOrd="0" presId="urn:microsoft.com/office/officeart/2005/8/layout/list1"/>
    <dgm:cxn modelId="{FBC9BE3E-FC5F-4C80-9423-18D0E4B53A97}" type="presParOf" srcId="{AEACABA9-F0C3-4F4E-86D5-B480B835441E}" destId="{B72F3E8D-B431-4701-921A-65B09F3EB824}" srcOrd="4" destOrd="0" presId="urn:microsoft.com/office/officeart/2005/8/layout/list1"/>
    <dgm:cxn modelId="{83241850-2338-4744-9221-895E2D787C3F}" type="presParOf" srcId="{B72F3E8D-B431-4701-921A-65B09F3EB824}" destId="{628C6FA7-A9A2-43C5-8D2E-2A029BF4E01B}" srcOrd="0" destOrd="0" presId="urn:microsoft.com/office/officeart/2005/8/layout/list1"/>
    <dgm:cxn modelId="{EC433B1E-0A01-49FD-B672-1B41762BF4A6}" type="presParOf" srcId="{B72F3E8D-B431-4701-921A-65B09F3EB824}" destId="{ABAE5BA8-DE38-40A4-81B5-6ED0B374FA83}" srcOrd="1" destOrd="0" presId="urn:microsoft.com/office/officeart/2005/8/layout/list1"/>
    <dgm:cxn modelId="{62A573B0-A59C-4E8D-A7F9-70023865F3BB}" type="presParOf" srcId="{AEACABA9-F0C3-4F4E-86D5-B480B835441E}" destId="{5D559719-894C-4BE7-969C-B058FEBD2D3D}" srcOrd="5" destOrd="0" presId="urn:microsoft.com/office/officeart/2005/8/layout/list1"/>
    <dgm:cxn modelId="{D475A234-57C9-459C-BE32-7D169C34F39A}" type="presParOf" srcId="{AEACABA9-F0C3-4F4E-86D5-B480B835441E}" destId="{D158AE6B-C3A3-41A3-962B-BF84EA482E01}" srcOrd="6" destOrd="0" presId="urn:microsoft.com/office/officeart/2005/8/layout/list1"/>
    <dgm:cxn modelId="{0CD6BE12-77DD-4794-B9CF-5BBC3CD586DD}" type="presParOf" srcId="{AEACABA9-F0C3-4F4E-86D5-B480B835441E}" destId="{E65E272E-6D2C-4C69-9DB2-001DF91559EF}" srcOrd="7" destOrd="0" presId="urn:microsoft.com/office/officeart/2005/8/layout/list1"/>
    <dgm:cxn modelId="{648A3404-871E-4B26-A239-468493D09578}" type="presParOf" srcId="{AEACABA9-F0C3-4F4E-86D5-B480B835441E}" destId="{F6287587-903E-4E58-95FC-434941099E7E}" srcOrd="8" destOrd="0" presId="urn:microsoft.com/office/officeart/2005/8/layout/list1"/>
    <dgm:cxn modelId="{12082146-AB51-4CB9-8C48-FBA1995C60DA}" type="presParOf" srcId="{F6287587-903E-4E58-95FC-434941099E7E}" destId="{4C88384E-CAD8-49C7-87CB-7435483D7E6F}" srcOrd="0" destOrd="0" presId="urn:microsoft.com/office/officeart/2005/8/layout/list1"/>
    <dgm:cxn modelId="{C16AC84D-E5AE-4FE0-AAC2-5F42D0800AA1}" type="presParOf" srcId="{F6287587-903E-4E58-95FC-434941099E7E}" destId="{0B31DD45-3E53-46B9-ABB1-C3D23550027F}" srcOrd="1" destOrd="0" presId="urn:microsoft.com/office/officeart/2005/8/layout/list1"/>
    <dgm:cxn modelId="{B99DE624-551D-47F3-973D-2E7446411B2B}" type="presParOf" srcId="{AEACABA9-F0C3-4F4E-86D5-B480B835441E}" destId="{438A27EB-7959-4FA3-AB05-582048E74037}" srcOrd="9" destOrd="0" presId="urn:microsoft.com/office/officeart/2005/8/layout/list1"/>
    <dgm:cxn modelId="{A4BBD564-DB5E-41D1-B660-A30C938B3431}" type="presParOf" srcId="{AEACABA9-F0C3-4F4E-86D5-B480B835441E}" destId="{8D1206FA-AD11-4A93-BDFA-3216E303D912}" srcOrd="10" destOrd="0" presId="urn:microsoft.com/office/officeart/2005/8/layout/list1"/>
    <dgm:cxn modelId="{0DCC1BCB-8B29-471C-AA7A-E01A0366158C}" type="presParOf" srcId="{AEACABA9-F0C3-4F4E-86D5-B480B835441E}" destId="{FF80323F-E97E-482E-BF4B-F551B2220397}" srcOrd="11" destOrd="0" presId="urn:microsoft.com/office/officeart/2005/8/layout/list1"/>
    <dgm:cxn modelId="{F62AF959-4D8A-42DB-8501-E291E7339450}" type="presParOf" srcId="{AEACABA9-F0C3-4F4E-86D5-B480B835441E}" destId="{4ECE0A46-E0B4-4EB8-8642-43105D94EC3D}" srcOrd="12" destOrd="0" presId="urn:microsoft.com/office/officeart/2005/8/layout/list1"/>
    <dgm:cxn modelId="{F590C5D8-1D10-426E-8719-ED348D602458}" type="presParOf" srcId="{4ECE0A46-E0B4-4EB8-8642-43105D94EC3D}" destId="{8AE46620-FAE4-41B3-BA1A-1E7BD414BAA3}" srcOrd="0" destOrd="0" presId="urn:microsoft.com/office/officeart/2005/8/layout/list1"/>
    <dgm:cxn modelId="{D9210140-A707-4A4A-8E02-D68B98115375}" type="presParOf" srcId="{4ECE0A46-E0B4-4EB8-8642-43105D94EC3D}" destId="{D8E6F168-FAF3-4A16-8574-BD9B5C0FF611}" srcOrd="1" destOrd="0" presId="urn:microsoft.com/office/officeart/2005/8/layout/list1"/>
    <dgm:cxn modelId="{1256346D-F551-4C56-80AA-24A340F08D15}" type="presParOf" srcId="{AEACABA9-F0C3-4F4E-86D5-B480B835441E}" destId="{25DBFCB4-3EC6-4A68-B708-899277C59B91}" srcOrd="13" destOrd="0" presId="urn:microsoft.com/office/officeart/2005/8/layout/list1"/>
    <dgm:cxn modelId="{9A1018BD-C04A-419D-9DE7-98319184D2A9}" type="presParOf" srcId="{AEACABA9-F0C3-4F4E-86D5-B480B835441E}" destId="{4E491A35-BD2F-4281-B588-48B2966201C8}" srcOrd="14" destOrd="0" presId="urn:microsoft.com/office/officeart/2005/8/layout/list1"/>
    <dgm:cxn modelId="{AA9D5AB7-9788-4728-A59D-4AAFF5A00296}" type="presParOf" srcId="{AEACABA9-F0C3-4F4E-86D5-B480B835441E}" destId="{57C8EDFC-8812-419E-BF06-531B6E5CD4D2}" srcOrd="15" destOrd="0" presId="urn:microsoft.com/office/officeart/2005/8/layout/list1"/>
    <dgm:cxn modelId="{EBA62BD9-2BB5-49DD-BCA1-B0BD4F5E5361}" type="presParOf" srcId="{AEACABA9-F0C3-4F4E-86D5-B480B835441E}" destId="{6F2B6713-353B-4D18-8A56-27C881C6E9AC}" srcOrd="16" destOrd="0" presId="urn:microsoft.com/office/officeart/2005/8/layout/list1"/>
    <dgm:cxn modelId="{FE116A03-6DEA-4DAF-8BE2-CF747C699456}" type="presParOf" srcId="{6F2B6713-353B-4D18-8A56-27C881C6E9AC}" destId="{DF523511-BD49-4F09-A745-D7BA27AC6FC8}" srcOrd="0" destOrd="0" presId="urn:microsoft.com/office/officeart/2005/8/layout/list1"/>
    <dgm:cxn modelId="{A0AFA030-D9CA-43CE-B635-DD4464000640}" type="presParOf" srcId="{6F2B6713-353B-4D18-8A56-27C881C6E9AC}" destId="{338779E3-9A14-43AD-BF7F-D4B826F06A24}" srcOrd="1" destOrd="0" presId="urn:microsoft.com/office/officeart/2005/8/layout/list1"/>
    <dgm:cxn modelId="{0EA57531-27DA-49E4-8766-1C1DC35D8796}" type="presParOf" srcId="{AEACABA9-F0C3-4F4E-86D5-B480B835441E}" destId="{586DD3AE-663F-4338-9D5D-97A5C4D4DD1C}" srcOrd="17" destOrd="0" presId="urn:microsoft.com/office/officeart/2005/8/layout/list1"/>
    <dgm:cxn modelId="{6F504623-CABC-49E9-9AB5-11D312749736}" type="presParOf" srcId="{AEACABA9-F0C3-4F4E-86D5-B480B835441E}" destId="{7E683327-2C1F-4793-9964-E6641377B2D2}" srcOrd="18" destOrd="0" presId="urn:microsoft.com/office/officeart/2005/8/layout/list1"/>
    <dgm:cxn modelId="{D6427F2F-B117-474C-A4A8-F8952F812B03}" type="presParOf" srcId="{AEACABA9-F0C3-4F4E-86D5-B480B835441E}" destId="{D2F08D75-FFAD-4DE4-A412-29D07129DF77}" srcOrd="19" destOrd="0" presId="urn:microsoft.com/office/officeart/2005/8/layout/list1"/>
    <dgm:cxn modelId="{6CE319D4-94CE-4A48-BA45-8AAFE76A3194}" type="presParOf" srcId="{AEACABA9-F0C3-4F4E-86D5-B480B835441E}" destId="{6A393949-3A67-4BB8-8C70-415CB0F769C8}" srcOrd="20" destOrd="0" presId="urn:microsoft.com/office/officeart/2005/8/layout/list1"/>
    <dgm:cxn modelId="{9602DA97-C061-4A3D-9AC2-C0BA0A4A3ED0}" type="presParOf" srcId="{6A393949-3A67-4BB8-8C70-415CB0F769C8}" destId="{86C46837-9E8A-4003-8AAF-4619898F2323}" srcOrd="0" destOrd="0" presId="urn:microsoft.com/office/officeart/2005/8/layout/list1"/>
    <dgm:cxn modelId="{F44B6D24-E08D-474B-8A8D-313F85D9EEFA}" type="presParOf" srcId="{6A393949-3A67-4BB8-8C70-415CB0F769C8}" destId="{1361E371-99A4-4C22-8EF4-7C97300E8A7B}" srcOrd="1" destOrd="0" presId="urn:microsoft.com/office/officeart/2005/8/layout/list1"/>
    <dgm:cxn modelId="{28733C2C-1545-46DF-8A9C-67B1361A47A9}" type="presParOf" srcId="{AEACABA9-F0C3-4F4E-86D5-B480B835441E}" destId="{9F37ED9F-ACE6-40F1-A75B-FA9E4589DA37}" srcOrd="21" destOrd="0" presId="urn:microsoft.com/office/officeart/2005/8/layout/list1"/>
    <dgm:cxn modelId="{9C47F639-423E-48AC-B1E1-DAB2BCD2D6EA}" type="presParOf" srcId="{AEACABA9-F0C3-4F4E-86D5-B480B835441E}" destId="{EB72CDFA-72DD-42AC-B8E7-D5A321787FBA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107CE73-E91E-4EA2-A880-3E1BB094CA96}" type="doc">
      <dgm:prSet loTypeId="urn:microsoft.com/office/officeart/2005/8/layout/target3" loCatId="list" qsTypeId="urn:microsoft.com/office/officeart/2005/8/quickstyle/3d1" qsCatId="3D" csTypeId="urn:microsoft.com/office/officeart/2005/8/colors/accent0_3" csCatId="mainScheme" phldr="1"/>
      <dgm:spPr/>
    </dgm:pt>
    <dgm:pt modelId="{1FE5CABB-8977-41FC-97B3-A03158C88F44}">
      <dgm:prSet phldrT="[Texto]"/>
      <dgm:spPr/>
      <dgm:t>
        <a:bodyPr/>
        <a:lstStyle/>
        <a:p>
          <a:pPr algn="r"/>
          <a:r>
            <a:rPr lang="es-AR" b="1" dirty="0" smtClean="0"/>
            <a:t>20 VOLUNTARIOS</a:t>
          </a:r>
          <a:endParaRPr lang="es-AR" b="1" dirty="0"/>
        </a:p>
      </dgm:t>
    </dgm:pt>
    <dgm:pt modelId="{2790E772-9060-4AA9-97AF-C552D65ABA5B}" type="parTrans" cxnId="{D12B47C3-E5EA-4661-A4CD-22E7B42122EB}">
      <dgm:prSet/>
      <dgm:spPr/>
      <dgm:t>
        <a:bodyPr/>
        <a:lstStyle/>
        <a:p>
          <a:endParaRPr lang="es-AR"/>
        </a:p>
      </dgm:t>
    </dgm:pt>
    <dgm:pt modelId="{4693C3E4-DFE0-4D0B-BAD5-A516DDE08805}" type="sibTrans" cxnId="{D12B47C3-E5EA-4661-A4CD-22E7B42122EB}">
      <dgm:prSet/>
      <dgm:spPr/>
      <dgm:t>
        <a:bodyPr/>
        <a:lstStyle/>
        <a:p>
          <a:endParaRPr lang="es-AR"/>
        </a:p>
      </dgm:t>
    </dgm:pt>
    <dgm:pt modelId="{0404F03B-709B-43E0-BE7D-75D8CB2D5078}">
      <dgm:prSet phldrT="[Texto]"/>
      <dgm:spPr/>
      <dgm:t>
        <a:bodyPr/>
        <a:lstStyle/>
        <a:p>
          <a:pPr algn="r"/>
          <a:r>
            <a:rPr lang="es-AR" b="1" dirty="0" smtClean="0"/>
            <a:t>CASOS OBSERVABLES</a:t>
          </a:r>
          <a:endParaRPr lang="es-AR" b="1" dirty="0"/>
        </a:p>
      </dgm:t>
    </dgm:pt>
    <dgm:pt modelId="{4264252C-9D80-402F-A193-3D70853DD718}" type="parTrans" cxnId="{B0F0C47B-7F78-4912-B56D-6390CC756A51}">
      <dgm:prSet/>
      <dgm:spPr/>
      <dgm:t>
        <a:bodyPr/>
        <a:lstStyle/>
        <a:p>
          <a:endParaRPr lang="es-AR"/>
        </a:p>
      </dgm:t>
    </dgm:pt>
    <dgm:pt modelId="{2069A977-1A48-4C5C-8E61-AFFF501307C5}" type="sibTrans" cxnId="{B0F0C47B-7F78-4912-B56D-6390CC756A51}">
      <dgm:prSet/>
      <dgm:spPr/>
      <dgm:t>
        <a:bodyPr/>
        <a:lstStyle/>
        <a:p>
          <a:endParaRPr lang="es-AR"/>
        </a:p>
      </dgm:t>
    </dgm:pt>
    <dgm:pt modelId="{CBC06598-BCD8-44CB-B46F-2EBF2A9A2141}">
      <dgm:prSet phldrT="[Texto]"/>
      <dgm:spPr/>
      <dgm:t>
        <a:bodyPr/>
        <a:lstStyle/>
        <a:p>
          <a:pPr algn="r"/>
          <a:r>
            <a:rPr lang="es-AR" b="1" dirty="0" smtClean="0"/>
            <a:t>12 NOVIEMBRE</a:t>
          </a:r>
          <a:endParaRPr lang="es-AR" b="1" dirty="0"/>
        </a:p>
      </dgm:t>
    </dgm:pt>
    <dgm:pt modelId="{F75B143C-A976-43E2-8654-C260F43EFDB3}" type="parTrans" cxnId="{A3CCDFA7-286D-439B-A029-864443F5E700}">
      <dgm:prSet/>
      <dgm:spPr/>
      <dgm:t>
        <a:bodyPr/>
        <a:lstStyle/>
        <a:p>
          <a:endParaRPr lang="es-AR"/>
        </a:p>
      </dgm:t>
    </dgm:pt>
    <dgm:pt modelId="{2C0354C6-7528-47D0-87E1-AC5E671F693A}" type="sibTrans" cxnId="{A3CCDFA7-286D-439B-A029-864443F5E700}">
      <dgm:prSet/>
      <dgm:spPr/>
      <dgm:t>
        <a:bodyPr/>
        <a:lstStyle/>
        <a:p>
          <a:endParaRPr lang="es-AR"/>
        </a:p>
      </dgm:t>
    </dgm:pt>
    <dgm:pt modelId="{030CA53B-5249-4D08-A95A-7F5419F5472B}" type="pres">
      <dgm:prSet presAssocID="{0107CE73-E91E-4EA2-A880-3E1BB094CA96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12BC1AF2-E731-4EE8-B3B0-3F455AF40108}" type="pres">
      <dgm:prSet presAssocID="{1FE5CABB-8977-41FC-97B3-A03158C88F44}" presName="circle1" presStyleLbl="node1" presStyleIdx="0" presStyleCnt="3"/>
      <dgm:spPr/>
    </dgm:pt>
    <dgm:pt modelId="{B4B8099B-63F7-4BF1-ADE7-92C93067C970}" type="pres">
      <dgm:prSet presAssocID="{1FE5CABB-8977-41FC-97B3-A03158C88F44}" presName="space" presStyleCnt="0"/>
      <dgm:spPr/>
    </dgm:pt>
    <dgm:pt modelId="{2E842EE1-ABB2-45DB-A85B-45F418F2C516}" type="pres">
      <dgm:prSet presAssocID="{1FE5CABB-8977-41FC-97B3-A03158C88F44}" presName="rect1" presStyleLbl="alignAcc1" presStyleIdx="0" presStyleCnt="3" custScaleX="64587" custLinFactNeighborX="-16411"/>
      <dgm:spPr/>
      <dgm:t>
        <a:bodyPr/>
        <a:lstStyle/>
        <a:p>
          <a:endParaRPr lang="es-AR"/>
        </a:p>
      </dgm:t>
    </dgm:pt>
    <dgm:pt modelId="{2190C553-3A00-4084-AFCD-4CE8CBFBAC00}" type="pres">
      <dgm:prSet presAssocID="{0404F03B-709B-43E0-BE7D-75D8CB2D5078}" presName="vertSpace2" presStyleLbl="node1" presStyleIdx="0" presStyleCnt="3"/>
      <dgm:spPr/>
    </dgm:pt>
    <dgm:pt modelId="{7CA7377F-D7BF-404E-AFB6-03C4633216FF}" type="pres">
      <dgm:prSet presAssocID="{0404F03B-709B-43E0-BE7D-75D8CB2D5078}" presName="circle2" presStyleLbl="node1" presStyleIdx="1" presStyleCnt="3"/>
      <dgm:spPr/>
    </dgm:pt>
    <dgm:pt modelId="{15A4DA06-70CA-46A7-BFE6-CEC3BBBDA100}" type="pres">
      <dgm:prSet presAssocID="{0404F03B-709B-43E0-BE7D-75D8CB2D5078}" presName="rect2" presStyleLbl="alignAcc1" presStyleIdx="1" presStyleCnt="3" custScaleX="64587" custLinFactNeighborX="-16412"/>
      <dgm:spPr/>
      <dgm:t>
        <a:bodyPr/>
        <a:lstStyle/>
        <a:p>
          <a:endParaRPr lang="es-AR"/>
        </a:p>
      </dgm:t>
    </dgm:pt>
    <dgm:pt modelId="{D563E6FF-F157-48DA-8CB2-1E150FBF53F9}" type="pres">
      <dgm:prSet presAssocID="{CBC06598-BCD8-44CB-B46F-2EBF2A9A2141}" presName="vertSpace3" presStyleLbl="node1" presStyleIdx="1" presStyleCnt="3"/>
      <dgm:spPr/>
    </dgm:pt>
    <dgm:pt modelId="{286CCB4A-E998-4682-AA83-E3F7F2252B35}" type="pres">
      <dgm:prSet presAssocID="{CBC06598-BCD8-44CB-B46F-2EBF2A9A2141}" presName="circle3" presStyleLbl="node1" presStyleIdx="2" presStyleCnt="3"/>
      <dgm:spPr/>
    </dgm:pt>
    <dgm:pt modelId="{104B7903-4969-4D62-8206-715B8181F44E}" type="pres">
      <dgm:prSet presAssocID="{CBC06598-BCD8-44CB-B46F-2EBF2A9A2141}" presName="rect3" presStyleLbl="alignAcc1" presStyleIdx="2" presStyleCnt="3" custScaleX="64587" custLinFactNeighborX="-16412"/>
      <dgm:spPr/>
      <dgm:t>
        <a:bodyPr/>
        <a:lstStyle/>
        <a:p>
          <a:endParaRPr lang="es-AR"/>
        </a:p>
      </dgm:t>
    </dgm:pt>
    <dgm:pt modelId="{EEF0CE00-B277-45FC-808B-30FE005D5617}" type="pres">
      <dgm:prSet presAssocID="{1FE5CABB-8977-41FC-97B3-A03158C88F44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9EE9ADA-BE11-4FFD-81F3-D8DB31717AD1}" type="pres">
      <dgm:prSet presAssocID="{0404F03B-709B-43E0-BE7D-75D8CB2D5078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EE7C164-318A-47C8-BD76-BEE8A862F32E}" type="pres">
      <dgm:prSet presAssocID="{CBC06598-BCD8-44CB-B46F-2EBF2A9A2141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D399B8C7-9CC5-4CBD-B193-DA399EBE4612}" type="presOf" srcId="{1FE5CABB-8977-41FC-97B3-A03158C88F44}" destId="{EEF0CE00-B277-45FC-808B-30FE005D5617}" srcOrd="1" destOrd="0" presId="urn:microsoft.com/office/officeart/2005/8/layout/target3"/>
    <dgm:cxn modelId="{43E83595-9A77-4063-94BD-D703FF0CD123}" type="presOf" srcId="{CBC06598-BCD8-44CB-B46F-2EBF2A9A2141}" destId="{EEE7C164-318A-47C8-BD76-BEE8A862F32E}" srcOrd="1" destOrd="0" presId="urn:microsoft.com/office/officeart/2005/8/layout/target3"/>
    <dgm:cxn modelId="{A3CCDFA7-286D-439B-A029-864443F5E700}" srcId="{0107CE73-E91E-4EA2-A880-3E1BB094CA96}" destId="{CBC06598-BCD8-44CB-B46F-2EBF2A9A2141}" srcOrd="2" destOrd="0" parTransId="{F75B143C-A976-43E2-8654-C260F43EFDB3}" sibTransId="{2C0354C6-7528-47D0-87E1-AC5E671F693A}"/>
    <dgm:cxn modelId="{B0F0C47B-7F78-4912-B56D-6390CC756A51}" srcId="{0107CE73-E91E-4EA2-A880-3E1BB094CA96}" destId="{0404F03B-709B-43E0-BE7D-75D8CB2D5078}" srcOrd="1" destOrd="0" parTransId="{4264252C-9D80-402F-A193-3D70853DD718}" sibTransId="{2069A977-1A48-4C5C-8E61-AFFF501307C5}"/>
    <dgm:cxn modelId="{D12B47C3-E5EA-4661-A4CD-22E7B42122EB}" srcId="{0107CE73-E91E-4EA2-A880-3E1BB094CA96}" destId="{1FE5CABB-8977-41FC-97B3-A03158C88F44}" srcOrd="0" destOrd="0" parTransId="{2790E772-9060-4AA9-97AF-C552D65ABA5B}" sibTransId="{4693C3E4-DFE0-4D0B-BAD5-A516DDE08805}"/>
    <dgm:cxn modelId="{ECEE5ABF-1310-4D6F-A1A7-16F201135953}" type="presOf" srcId="{CBC06598-BCD8-44CB-B46F-2EBF2A9A2141}" destId="{104B7903-4969-4D62-8206-715B8181F44E}" srcOrd="0" destOrd="0" presId="urn:microsoft.com/office/officeart/2005/8/layout/target3"/>
    <dgm:cxn modelId="{61D0C66B-D448-4C8E-9454-471553189622}" type="presOf" srcId="{0107CE73-E91E-4EA2-A880-3E1BB094CA96}" destId="{030CA53B-5249-4D08-A95A-7F5419F5472B}" srcOrd="0" destOrd="0" presId="urn:microsoft.com/office/officeart/2005/8/layout/target3"/>
    <dgm:cxn modelId="{57A58BDC-AEFD-433D-BC6F-AD323D4D885B}" type="presOf" srcId="{0404F03B-709B-43E0-BE7D-75D8CB2D5078}" destId="{15A4DA06-70CA-46A7-BFE6-CEC3BBBDA100}" srcOrd="0" destOrd="0" presId="urn:microsoft.com/office/officeart/2005/8/layout/target3"/>
    <dgm:cxn modelId="{8636778D-1F72-4493-A1C8-CF0FB4B25DF9}" type="presOf" srcId="{1FE5CABB-8977-41FC-97B3-A03158C88F44}" destId="{2E842EE1-ABB2-45DB-A85B-45F418F2C516}" srcOrd="0" destOrd="0" presId="urn:microsoft.com/office/officeart/2005/8/layout/target3"/>
    <dgm:cxn modelId="{73269950-3456-4F5B-8897-1FF00BCFFEF9}" type="presOf" srcId="{0404F03B-709B-43E0-BE7D-75D8CB2D5078}" destId="{C9EE9ADA-BE11-4FFD-81F3-D8DB31717AD1}" srcOrd="1" destOrd="0" presId="urn:microsoft.com/office/officeart/2005/8/layout/target3"/>
    <dgm:cxn modelId="{A18722F7-DB23-4FDA-9720-99D3D966ACC0}" type="presParOf" srcId="{030CA53B-5249-4D08-A95A-7F5419F5472B}" destId="{12BC1AF2-E731-4EE8-B3B0-3F455AF40108}" srcOrd="0" destOrd="0" presId="urn:microsoft.com/office/officeart/2005/8/layout/target3"/>
    <dgm:cxn modelId="{8DC6E67C-CFA1-46ED-AA31-3837FD4E8284}" type="presParOf" srcId="{030CA53B-5249-4D08-A95A-7F5419F5472B}" destId="{B4B8099B-63F7-4BF1-ADE7-92C93067C970}" srcOrd="1" destOrd="0" presId="urn:microsoft.com/office/officeart/2005/8/layout/target3"/>
    <dgm:cxn modelId="{408B3BB3-CA43-4803-BDFC-3F31D90206A5}" type="presParOf" srcId="{030CA53B-5249-4D08-A95A-7F5419F5472B}" destId="{2E842EE1-ABB2-45DB-A85B-45F418F2C516}" srcOrd="2" destOrd="0" presId="urn:microsoft.com/office/officeart/2005/8/layout/target3"/>
    <dgm:cxn modelId="{ACB4D78B-D1EF-4E81-8B59-A37B7E9A821B}" type="presParOf" srcId="{030CA53B-5249-4D08-A95A-7F5419F5472B}" destId="{2190C553-3A00-4084-AFCD-4CE8CBFBAC00}" srcOrd="3" destOrd="0" presId="urn:microsoft.com/office/officeart/2005/8/layout/target3"/>
    <dgm:cxn modelId="{28119FD7-0760-428F-B512-FD8F25503D7F}" type="presParOf" srcId="{030CA53B-5249-4D08-A95A-7F5419F5472B}" destId="{7CA7377F-D7BF-404E-AFB6-03C4633216FF}" srcOrd="4" destOrd="0" presId="urn:microsoft.com/office/officeart/2005/8/layout/target3"/>
    <dgm:cxn modelId="{918F95E5-3ABB-4E01-BDE3-0F14D3C7D152}" type="presParOf" srcId="{030CA53B-5249-4D08-A95A-7F5419F5472B}" destId="{15A4DA06-70CA-46A7-BFE6-CEC3BBBDA100}" srcOrd="5" destOrd="0" presId="urn:microsoft.com/office/officeart/2005/8/layout/target3"/>
    <dgm:cxn modelId="{A914AAE1-4E96-475A-B1A4-DBB99076A6FB}" type="presParOf" srcId="{030CA53B-5249-4D08-A95A-7F5419F5472B}" destId="{D563E6FF-F157-48DA-8CB2-1E150FBF53F9}" srcOrd="6" destOrd="0" presId="urn:microsoft.com/office/officeart/2005/8/layout/target3"/>
    <dgm:cxn modelId="{614C6B12-EB3A-4311-B4A1-63E398304091}" type="presParOf" srcId="{030CA53B-5249-4D08-A95A-7F5419F5472B}" destId="{286CCB4A-E998-4682-AA83-E3F7F2252B35}" srcOrd="7" destOrd="0" presId="urn:microsoft.com/office/officeart/2005/8/layout/target3"/>
    <dgm:cxn modelId="{BFA899AD-80C5-492A-8FE5-06CB190CC30B}" type="presParOf" srcId="{030CA53B-5249-4D08-A95A-7F5419F5472B}" destId="{104B7903-4969-4D62-8206-715B8181F44E}" srcOrd="8" destOrd="0" presId="urn:microsoft.com/office/officeart/2005/8/layout/target3"/>
    <dgm:cxn modelId="{3C672EAB-444F-4CE7-9BCE-B1B766923EB1}" type="presParOf" srcId="{030CA53B-5249-4D08-A95A-7F5419F5472B}" destId="{EEF0CE00-B277-45FC-808B-30FE005D5617}" srcOrd="9" destOrd="0" presId="urn:microsoft.com/office/officeart/2005/8/layout/target3"/>
    <dgm:cxn modelId="{97FE6270-8C4A-4AC4-A6F9-9747834CDBBC}" type="presParOf" srcId="{030CA53B-5249-4D08-A95A-7F5419F5472B}" destId="{C9EE9ADA-BE11-4FFD-81F3-D8DB31717AD1}" srcOrd="10" destOrd="0" presId="urn:microsoft.com/office/officeart/2005/8/layout/target3"/>
    <dgm:cxn modelId="{1C72F75B-A11F-4F37-B413-0FD722F9A3A8}" type="presParOf" srcId="{030CA53B-5249-4D08-A95A-7F5419F5472B}" destId="{EEE7C164-318A-47C8-BD76-BEE8A862F32E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E005EE-ED9F-4686-8D63-60960B301C4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7D365305-077B-4FF3-B459-7FB774CD1817}">
      <dgm:prSet phldrT="[Texto]" custT="1"/>
      <dgm:spPr/>
      <dgm:t>
        <a:bodyPr/>
        <a:lstStyle/>
        <a:p>
          <a:pPr algn="ctr"/>
          <a:r>
            <a:rPr lang="es-AR" sz="2400" b="1" dirty="0" smtClean="0"/>
            <a:t>EL EQUIPO DE VOLUNTARIOS SE REUNE VIRTUALMENTE</a:t>
          </a:r>
          <a:endParaRPr lang="es-AR" sz="2400" b="1" dirty="0"/>
        </a:p>
      </dgm:t>
    </dgm:pt>
    <dgm:pt modelId="{F0C75212-09FE-426A-A7A2-56F6E19C7A08}" type="parTrans" cxnId="{FB2E442E-4E64-4678-90AC-8B65EF2F49A4}">
      <dgm:prSet/>
      <dgm:spPr/>
      <dgm:t>
        <a:bodyPr/>
        <a:lstStyle/>
        <a:p>
          <a:endParaRPr lang="es-AR"/>
        </a:p>
      </dgm:t>
    </dgm:pt>
    <dgm:pt modelId="{4AE68176-313A-4FE2-A408-B9FE00EB2B52}" type="sibTrans" cxnId="{FB2E442E-4E64-4678-90AC-8B65EF2F49A4}">
      <dgm:prSet/>
      <dgm:spPr/>
      <dgm:t>
        <a:bodyPr/>
        <a:lstStyle/>
        <a:p>
          <a:endParaRPr lang="es-AR"/>
        </a:p>
      </dgm:t>
    </dgm:pt>
    <dgm:pt modelId="{FD30F5D8-9894-4A8E-83EC-8036B1A443E8}">
      <dgm:prSet phldrT="[Texto]" custT="1"/>
      <dgm:spPr/>
      <dgm:t>
        <a:bodyPr/>
        <a:lstStyle/>
        <a:p>
          <a:pPr algn="ctr"/>
          <a:r>
            <a:rPr lang="es-AR" sz="2400" b="1" dirty="0" smtClean="0"/>
            <a:t>NIVELACION TECNOLOGICA</a:t>
          </a:r>
          <a:endParaRPr lang="es-AR" sz="2400" b="1" dirty="0"/>
        </a:p>
      </dgm:t>
    </dgm:pt>
    <dgm:pt modelId="{CDC7BFD3-2288-4D53-AA10-AE4C082A8D1E}" type="parTrans" cxnId="{C6B811EE-63CD-4E8E-8820-CFC603E6E3DB}">
      <dgm:prSet/>
      <dgm:spPr/>
      <dgm:t>
        <a:bodyPr/>
        <a:lstStyle/>
        <a:p>
          <a:endParaRPr lang="es-AR"/>
        </a:p>
      </dgm:t>
    </dgm:pt>
    <dgm:pt modelId="{45DD89FF-D39A-4275-B333-DDEE8EE6E679}" type="sibTrans" cxnId="{C6B811EE-63CD-4E8E-8820-CFC603E6E3DB}">
      <dgm:prSet/>
      <dgm:spPr/>
      <dgm:t>
        <a:bodyPr/>
        <a:lstStyle/>
        <a:p>
          <a:endParaRPr lang="es-AR"/>
        </a:p>
      </dgm:t>
    </dgm:pt>
    <dgm:pt modelId="{E1F1FFFC-08B1-48FA-B514-A7774C5D8038}">
      <dgm:prSet phldrT="[Texto]" custT="1"/>
      <dgm:spPr/>
      <dgm:t>
        <a:bodyPr/>
        <a:lstStyle/>
        <a:p>
          <a:pPr algn="ctr"/>
          <a:r>
            <a:rPr lang="es-AR" sz="2400" b="1" dirty="0" smtClean="0"/>
            <a:t>MANEJO DOCUMENTOS EN LINEA  HERRAMIENTAS </a:t>
          </a:r>
          <a:endParaRPr lang="es-AR" sz="2400" b="1" dirty="0"/>
        </a:p>
      </dgm:t>
    </dgm:pt>
    <dgm:pt modelId="{D2267394-1CC2-4815-90A2-9E95B8CB3CAD}" type="parTrans" cxnId="{B73C4F51-F130-41D8-B4B5-9BE979980AF6}">
      <dgm:prSet/>
      <dgm:spPr/>
      <dgm:t>
        <a:bodyPr/>
        <a:lstStyle/>
        <a:p>
          <a:endParaRPr lang="es-AR"/>
        </a:p>
      </dgm:t>
    </dgm:pt>
    <dgm:pt modelId="{DDFEC2DA-FE91-4226-B06C-23155AF41106}" type="sibTrans" cxnId="{B73C4F51-F130-41D8-B4B5-9BE979980AF6}">
      <dgm:prSet/>
      <dgm:spPr/>
      <dgm:t>
        <a:bodyPr/>
        <a:lstStyle/>
        <a:p>
          <a:endParaRPr lang="es-AR"/>
        </a:p>
      </dgm:t>
    </dgm:pt>
    <dgm:pt modelId="{B59F3D16-389C-4C90-AFDC-A1038FB05711}" type="pres">
      <dgm:prSet presAssocID="{67E005EE-ED9F-4686-8D63-60960B301C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ADC1DE96-19DD-412F-A08B-8834145B447B}" type="pres">
      <dgm:prSet presAssocID="{7D365305-077B-4FF3-B459-7FB774CD1817}" presName="parentLin" presStyleCnt="0"/>
      <dgm:spPr/>
    </dgm:pt>
    <dgm:pt modelId="{C1F2C577-81B5-48F8-A17F-36C4F7374BB4}" type="pres">
      <dgm:prSet presAssocID="{7D365305-077B-4FF3-B459-7FB774CD1817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F5FD34BE-768A-4796-8D82-B1912A7920F7}" type="pres">
      <dgm:prSet presAssocID="{7D365305-077B-4FF3-B459-7FB774CD1817}" presName="parentText" presStyleLbl="node1" presStyleIdx="0" presStyleCnt="3" custScaleX="142997" custScaleY="930630" custLinFactX="28711" custLinFactNeighborX="100000" custLinFactNeighborY="3697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C92D72A-A414-4890-B14D-11192B4978C4}" type="pres">
      <dgm:prSet presAssocID="{7D365305-077B-4FF3-B459-7FB774CD1817}" presName="negativeSpace" presStyleCnt="0"/>
      <dgm:spPr/>
    </dgm:pt>
    <dgm:pt modelId="{53456440-A795-4E11-A526-4E787AF3EF41}" type="pres">
      <dgm:prSet presAssocID="{7D365305-077B-4FF3-B459-7FB774CD1817}" presName="childText" presStyleLbl="conFgAcc1" presStyleIdx="0" presStyleCnt="3" custScaleY="263272" custLinFactY="-533323" custLinFactNeighborY="-600000">
        <dgm:presLayoutVars>
          <dgm:bulletEnabled val="1"/>
        </dgm:presLayoutVars>
      </dgm:prSet>
      <dgm:spPr/>
    </dgm:pt>
    <dgm:pt modelId="{6BE333EA-EE74-4105-983F-60EFD0AE6A2A}" type="pres">
      <dgm:prSet presAssocID="{4AE68176-313A-4FE2-A408-B9FE00EB2B52}" presName="spaceBetweenRectangles" presStyleCnt="0"/>
      <dgm:spPr/>
    </dgm:pt>
    <dgm:pt modelId="{F3963BBF-F52C-4B3D-B18E-6647DC2A9A87}" type="pres">
      <dgm:prSet presAssocID="{FD30F5D8-9894-4A8E-83EC-8036B1A443E8}" presName="parentLin" presStyleCnt="0"/>
      <dgm:spPr/>
    </dgm:pt>
    <dgm:pt modelId="{A9F222F1-28A1-4FAF-B07C-6220E3E8CED1}" type="pres">
      <dgm:prSet presAssocID="{FD30F5D8-9894-4A8E-83EC-8036B1A443E8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35E03C91-8029-4DE9-8FA0-FC1AB30C5219}" type="pres">
      <dgm:prSet presAssocID="{FD30F5D8-9894-4A8E-83EC-8036B1A443E8}" presName="parentText" presStyleLbl="node1" presStyleIdx="1" presStyleCnt="3" custScaleX="142997" custScaleY="583721" custLinFactX="28711" custLinFactNeighborX="100000" custLinFactNeighborY="3697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8D963FA-E860-45FD-BEBD-F78F195F8E05}" type="pres">
      <dgm:prSet presAssocID="{FD30F5D8-9894-4A8E-83EC-8036B1A443E8}" presName="negativeSpace" presStyleCnt="0"/>
      <dgm:spPr/>
    </dgm:pt>
    <dgm:pt modelId="{97411D78-0B80-4AA4-BD70-13DB6188C814}" type="pres">
      <dgm:prSet presAssocID="{FD30F5D8-9894-4A8E-83EC-8036B1A443E8}" presName="childText" presStyleLbl="conFgAcc1" presStyleIdx="1" presStyleCnt="3" custScaleY="263272" custLinFactY="-317370" custLinFactNeighborY="-400000">
        <dgm:presLayoutVars>
          <dgm:bulletEnabled val="1"/>
        </dgm:presLayoutVars>
      </dgm:prSet>
      <dgm:spPr/>
    </dgm:pt>
    <dgm:pt modelId="{8DA79962-76BA-4100-97A2-6D92F1191B36}" type="pres">
      <dgm:prSet presAssocID="{45DD89FF-D39A-4275-B333-DDEE8EE6E679}" presName="spaceBetweenRectangles" presStyleCnt="0"/>
      <dgm:spPr/>
    </dgm:pt>
    <dgm:pt modelId="{7425AA4E-A57B-4AEE-A095-C81806D1D046}" type="pres">
      <dgm:prSet presAssocID="{E1F1FFFC-08B1-48FA-B514-A7774C5D8038}" presName="parentLin" presStyleCnt="0"/>
      <dgm:spPr/>
    </dgm:pt>
    <dgm:pt modelId="{42A4FF84-D4F6-4C04-881B-04F08F39E9CD}" type="pres">
      <dgm:prSet presAssocID="{E1F1FFFC-08B1-48FA-B514-A7774C5D8038}" presName="parentLeftMargin" presStyleLbl="node1" presStyleIdx="1" presStyleCnt="3"/>
      <dgm:spPr/>
      <dgm:t>
        <a:bodyPr/>
        <a:lstStyle/>
        <a:p>
          <a:endParaRPr lang="es-AR"/>
        </a:p>
      </dgm:t>
    </dgm:pt>
    <dgm:pt modelId="{240EED49-17F5-4C6D-A68C-9B65B9516476}" type="pres">
      <dgm:prSet presAssocID="{E1F1FFFC-08B1-48FA-B514-A7774C5D8038}" presName="parentText" presStyleLbl="node1" presStyleIdx="2" presStyleCnt="3" custScaleX="142997" custScaleY="901023" custLinFactX="28711" custLinFactNeighborX="100000" custLinFactNeighborY="3697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E66CF67-40E2-4D2A-90C9-F9B336945937}" type="pres">
      <dgm:prSet presAssocID="{E1F1FFFC-08B1-48FA-B514-A7774C5D8038}" presName="negativeSpace" presStyleCnt="0"/>
      <dgm:spPr/>
    </dgm:pt>
    <dgm:pt modelId="{5513E036-4F6D-45D0-A2D3-F7A531EB12A3}" type="pres">
      <dgm:prSet presAssocID="{E1F1FFFC-08B1-48FA-B514-A7774C5D8038}" presName="childText" presStyleLbl="conFgAcc1" presStyleIdx="2" presStyleCnt="3" custScaleY="263272" custLinFactY="-355645" custLinFactNeighborY="-400000">
        <dgm:presLayoutVars>
          <dgm:bulletEnabled val="1"/>
        </dgm:presLayoutVars>
      </dgm:prSet>
      <dgm:spPr/>
    </dgm:pt>
  </dgm:ptLst>
  <dgm:cxnLst>
    <dgm:cxn modelId="{D02942F8-2D1D-4895-8FCE-D2969EE376A9}" type="presOf" srcId="{FD30F5D8-9894-4A8E-83EC-8036B1A443E8}" destId="{35E03C91-8029-4DE9-8FA0-FC1AB30C5219}" srcOrd="1" destOrd="0" presId="urn:microsoft.com/office/officeart/2005/8/layout/list1"/>
    <dgm:cxn modelId="{FB2E442E-4E64-4678-90AC-8B65EF2F49A4}" srcId="{67E005EE-ED9F-4686-8D63-60960B301C4F}" destId="{7D365305-077B-4FF3-B459-7FB774CD1817}" srcOrd="0" destOrd="0" parTransId="{F0C75212-09FE-426A-A7A2-56F6E19C7A08}" sibTransId="{4AE68176-313A-4FE2-A408-B9FE00EB2B52}"/>
    <dgm:cxn modelId="{89222A60-B13B-46E4-B3D8-3571C35B849B}" type="presOf" srcId="{E1F1FFFC-08B1-48FA-B514-A7774C5D8038}" destId="{240EED49-17F5-4C6D-A68C-9B65B9516476}" srcOrd="1" destOrd="0" presId="urn:microsoft.com/office/officeart/2005/8/layout/list1"/>
    <dgm:cxn modelId="{ACE427E4-A39C-4EE3-B331-B9EF9B761C96}" type="presOf" srcId="{7D365305-077B-4FF3-B459-7FB774CD1817}" destId="{F5FD34BE-768A-4796-8D82-B1912A7920F7}" srcOrd="1" destOrd="0" presId="urn:microsoft.com/office/officeart/2005/8/layout/list1"/>
    <dgm:cxn modelId="{35ECF080-4887-4789-A32B-0AA00EB313F1}" type="presOf" srcId="{7D365305-077B-4FF3-B459-7FB774CD1817}" destId="{C1F2C577-81B5-48F8-A17F-36C4F7374BB4}" srcOrd="0" destOrd="0" presId="urn:microsoft.com/office/officeart/2005/8/layout/list1"/>
    <dgm:cxn modelId="{EA890D93-AB59-4570-8405-1409674AACBA}" type="presOf" srcId="{E1F1FFFC-08B1-48FA-B514-A7774C5D8038}" destId="{42A4FF84-D4F6-4C04-881B-04F08F39E9CD}" srcOrd="0" destOrd="0" presId="urn:microsoft.com/office/officeart/2005/8/layout/list1"/>
    <dgm:cxn modelId="{C6B811EE-63CD-4E8E-8820-CFC603E6E3DB}" srcId="{67E005EE-ED9F-4686-8D63-60960B301C4F}" destId="{FD30F5D8-9894-4A8E-83EC-8036B1A443E8}" srcOrd="1" destOrd="0" parTransId="{CDC7BFD3-2288-4D53-AA10-AE4C082A8D1E}" sibTransId="{45DD89FF-D39A-4275-B333-DDEE8EE6E679}"/>
    <dgm:cxn modelId="{B73C4F51-F130-41D8-B4B5-9BE979980AF6}" srcId="{67E005EE-ED9F-4686-8D63-60960B301C4F}" destId="{E1F1FFFC-08B1-48FA-B514-A7774C5D8038}" srcOrd="2" destOrd="0" parTransId="{D2267394-1CC2-4815-90A2-9E95B8CB3CAD}" sibTransId="{DDFEC2DA-FE91-4226-B06C-23155AF41106}"/>
    <dgm:cxn modelId="{5489E3EA-E9B9-488C-940A-A2DE03E2AAFC}" type="presOf" srcId="{FD30F5D8-9894-4A8E-83EC-8036B1A443E8}" destId="{A9F222F1-28A1-4FAF-B07C-6220E3E8CED1}" srcOrd="0" destOrd="0" presId="urn:microsoft.com/office/officeart/2005/8/layout/list1"/>
    <dgm:cxn modelId="{D929F0CB-0531-41B2-B432-90AD17AF70A6}" type="presOf" srcId="{67E005EE-ED9F-4686-8D63-60960B301C4F}" destId="{B59F3D16-389C-4C90-AFDC-A1038FB05711}" srcOrd="0" destOrd="0" presId="urn:microsoft.com/office/officeart/2005/8/layout/list1"/>
    <dgm:cxn modelId="{E8162301-9EEA-410F-A945-5F456369957A}" type="presParOf" srcId="{B59F3D16-389C-4C90-AFDC-A1038FB05711}" destId="{ADC1DE96-19DD-412F-A08B-8834145B447B}" srcOrd="0" destOrd="0" presId="urn:microsoft.com/office/officeart/2005/8/layout/list1"/>
    <dgm:cxn modelId="{1BE3CF61-E6F9-4CC8-8B56-4D20FC54648A}" type="presParOf" srcId="{ADC1DE96-19DD-412F-A08B-8834145B447B}" destId="{C1F2C577-81B5-48F8-A17F-36C4F7374BB4}" srcOrd="0" destOrd="0" presId="urn:microsoft.com/office/officeart/2005/8/layout/list1"/>
    <dgm:cxn modelId="{F0FA1775-16E7-446A-929D-A1D2086C5C47}" type="presParOf" srcId="{ADC1DE96-19DD-412F-A08B-8834145B447B}" destId="{F5FD34BE-768A-4796-8D82-B1912A7920F7}" srcOrd="1" destOrd="0" presId="urn:microsoft.com/office/officeart/2005/8/layout/list1"/>
    <dgm:cxn modelId="{E73C103F-F825-47CF-9BD9-7985E005DF29}" type="presParOf" srcId="{B59F3D16-389C-4C90-AFDC-A1038FB05711}" destId="{7C92D72A-A414-4890-B14D-11192B4978C4}" srcOrd="1" destOrd="0" presId="urn:microsoft.com/office/officeart/2005/8/layout/list1"/>
    <dgm:cxn modelId="{5CD848EE-5E23-4293-99E2-E177D1B4053D}" type="presParOf" srcId="{B59F3D16-389C-4C90-AFDC-A1038FB05711}" destId="{53456440-A795-4E11-A526-4E787AF3EF41}" srcOrd="2" destOrd="0" presId="urn:microsoft.com/office/officeart/2005/8/layout/list1"/>
    <dgm:cxn modelId="{7AAC56F3-202C-4E7A-A074-ED8BEEE1DB6D}" type="presParOf" srcId="{B59F3D16-389C-4C90-AFDC-A1038FB05711}" destId="{6BE333EA-EE74-4105-983F-60EFD0AE6A2A}" srcOrd="3" destOrd="0" presId="urn:microsoft.com/office/officeart/2005/8/layout/list1"/>
    <dgm:cxn modelId="{0C31F9F1-6648-46CB-8F25-D1B9F3EA033E}" type="presParOf" srcId="{B59F3D16-389C-4C90-AFDC-A1038FB05711}" destId="{F3963BBF-F52C-4B3D-B18E-6647DC2A9A87}" srcOrd="4" destOrd="0" presId="urn:microsoft.com/office/officeart/2005/8/layout/list1"/>
    <dgm:cxn modelId="{E179A54A-B2FF-4213-BCD0-352F9F349D06}" type="presParOf" srcId="{F3963BBF-F52C-4B3D-B18E-6647DC2A9A87}" destId="{A9F222F1-28A1-4FAF-B07C-6220E3E8CED1}" srcOrd="0" destOrd="0" presId="urn:microsoft.com/office/officeart/2005/8/layout/list1"/>
    <dgm:cxn modelId="{AE0F8AD3-7588-4454-B5FB-B2552EF823B3}" type="presParOf" srcId="{F3963BBF-F52C-4B3D-B18E-6647DC2A9A87}" destId="{35E03C91-8029-4DE9-8FA0-FC1AB30C5219}" srcOrd="1" destOrd="0" presId="urn:microsoft.com/office/officeart/2005/8/layout/list1"/>
    <dgm:cxn modelId="{58A914EB-12E1-4B8D-827E-EFED9D6120B6}" type="presParOf" srcId="{B59F3D16-389C-4C90-AFDC-A1038FB05711}" destId="{28D963FA-E860-45FD-BEBD-F78F195F8E05}" srcOrd="5" destOrd="0" presId="urn:microsoft.com/office/officeart/2005/8/layout/list1"/>
    <dgm:cxn modelId="{3C43E30B-61C8-474C-9292-E27B9E62B3EE}" type="presParOf" srcId="{B59F3D16-389C-4C90-AFDC-A1038FB05711}" destId="{97411D78-0B80-4AA4-BD70-13DB6188C814}" srcOrd="6" destOrd="0" presId="urn:microsoft.com/office/officeart/2005/8/layout/list1"/>
    <dgm:cxn modelId="{61E68DC1-245E-4986-9D9D-AE7993899784}" type="presParOf" srcId="{B59F3D16-389C-4C90-AFDC-A1038FB05711}" destId="{8DA79962-76BA-4100-97A2-6D92F1191B36}" srcOrd="7" destOrd="0" presId="urn:microsoft.com/office/officeart/2005/8/layout/list1"/>
    <dgm:cxn modelId="{AC0B24AD-194E-4C7D-A117-216B23CC33D0}" type="presParOf" srcId="{B59F3D16-389C-4C90-AFDC-A1038FB05711}" destId="{7425AA4E-A57B-4AEE-A095-C81806D1D046}" srcOrd="8" destOrd="0" presId="urn:microsoft.com/office/officeart/2005/8/layout/list1"/>
    <dgm:cxn modelId="{C3818FA0-B0B1-4F40-B71D-8AB011E021B9}" type="presParOf" srcId="{7425AA4E-A57B-4AEE-A095-C81806D1D046}" destId="{42A4FF84-D4F6-4C04-881B-04F08F39E9CD}" srcOrd="0" destOrd="0" presId="urn:microsoft.com/office/officeart/2005/8/layout/list1"/>
    <dgm:cxn modelId="{45CF04EE-B301-4BE8-82D2-EB719D80BA15}" type="presParOf" srcId="{7425AA4E-A57B-4AEE-A095-C81806D1D046}" destId="{240EED49-17F5-4C6D-A68C-9B65B9516476}" srcOrd="1" destOrd="0" presId="urn:microsoft.com/office/officeart/2005/8/layout/list1"/>
    <dgm:cxn modelId="{DA2C5DEC-A13E-4035-A58E-BF5DA220941C}" type="presParOf" srcId="{B59F3D16-389C-4C90-AFDC-A1038FB05711}" destId="{9E66CF67-40E2-4D2A-90C9-F9B336945937}" srcOrd="9" destOrd="0" presId="urn:microsoft.com/office/officeart/2005/8/layout/list1"/>
    <dgm:cxn modelId="{BCB78C9E-0E25-4DA9-8987-F79469AC0993}" type="presParOf" srcId="{B59F3D16-389C-4C90-AFDC-A1038FB05711}" destId="{5513E036-4F6D-45D0-A2D3-F7A531EB12A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F31BA97-F261-4EE1-96FE-D783070B8FCF}" type="doc">
      <dgm:prSet loTypeId="urn:microsoft.com/office/officeart/2005/8/layout/pyramid4" loCatId="pyramid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s-AR"/>
        </a:p>
      </dgm:t>
    </dgm:pt>
    <dgm:pt modelId="{42A85E07-D82B-40A4-ABBC-BA3450EE44D5}">
      <dgm:prSet phldrT="[Texto]" custT="1"/>
      <dgm:spPr/>
      <dgm:t>
        <a:bodyPr/>
        <a:lstStyle/>
        <a:p>
          <a:r>
            <a:rPr lang="es-AR" sz="2800" b="1" spc="0" dirty="0" smtClean="0">
              <a:latin typeface="Arial Narrow" pitchFamily="34" charset="0"/>
            </a:rPr>
            <a:t>Boletín Digital</a:t>
          </a:r>
          <a:endParaRPr lang="es-AR" sz="2800" b="1" spc="0" dirty="0">
            <a:latin typeface="Arial Narrow" pitchFamily="34" charset="0"/>
          </a:endParaRPr>
        </a:p>
      </dgm:t>
    </dgm:pt>
    <dgm:pt modelId="{BA3AC55F-33A1-4D78-8C08-94C0F6883F52}" type="parTrans" cxnId="{1F788864-E1F3-4D8A-B3AC-0572B9960FD3}">
      <dgm:prSet/>
      <dgm:spPr/>
      <dgm:t>
        <a:bodyPr/>
        <a:lstStyle/>
        <a:p>
          <a:endParaRPr lang="es-AR"/>
        </a:p>
      </dgm:t>
    </dgm:pt>
    <dgm:pt modelId="{089DF79D-3E4F-4843-BB71-CD768C2DA316}" type="sibTrans" cxnId="{1F788864-E1F3-4D8A-B3AC-0572B9960FD3}">
      <dgm:prSet/>
      <dgm:spPr/>
      <dgm:t>
        <a:bodyPr/>
        <a:lstStyle/>
        <a:p>
          <a:endParaRPr lang="es-AR"/>
        </a:p>
      </dgm:t>
    </dgm:pt>
    <dgm:pt modelId="{B3291617-1060-465D-B506-3B2F74A0F72C}">
      <dgm:prSet phldrT="[Texto]" custT="1"/>
      <dgm:spPr/>
      <dgm:t>
        <a:bodyPr/>
        <a:lstStyle/>
        <a:p>
          <a:r>
            <a:rPr lang="es-AR" sz="2800" b="1" spc="0" dirty="0" smtClean="0">
              <a:latin typeface="Arial Narrow" pitchFamily="34" charset="0"/>
            </a:rPr>
            <a:t>Conflictos intrafamiliares</a:t>
          </a:r>
          <a:endParaRPr lang="es-AR" sz="2800" b="1" spc="0" dirty="0">
            <a:latin typeface="Arial Narrow" pitchFamily="34" charset="0"/>
          </a:endParaRPr>
        </a:p>
      </dgm:t>
    </dgm:pt>
    <dgm:pt modelId="{EB43B653-198F-4F7B-B0F9-EEF3B34894C0}" type="parTrans" cxnId="{04178AD1-77C0-40F1-A5E7-D5835E5179FF}">
      <dgm:prSet/>
      <dgm:spPr/>
      <dgm:t>
        <a:bodyPr/>
        <a:lstStyle/>
        <a:p>
          <a:endParaRPr lang="es-AR"/>
        </a:p>
      </dgm:t>
    </dgm:pt>
    <dgm:pt modelId="{E2C54702-20CE-4467-8DAB-3357DD671463}" type="sibTrans" cxnId="{04178AD1-77C0-40F1-A5E7-D5835E5179FF}">
      <dgm:prSet/>
      <dgm:spPr/>
      <dgm:t>
        <a:bodyPr/>
        <a:lstStyle/>
        <a:p>
          <a:endParaRPr lang="es-AR"/>
        </a:p>
      </dgm:t>
    </dgm:pt>
    <dgm:pt modelId="{3BA386AE-3639-4CF0-81EA-E331F57AE886}">
      <dgm:prSet phldrT="[Texto]" custT="1"/>
      <dgm:spPr/>
      <dgm:t>
        <a:bodyPr/>
        <a:lstStyle/>
        <a:p>
          <a:r>
            <a:rPr lang="es-AR" sz="2800" b="1" spc="0" dirty="0" smtClean="0">
              <a:latin typeface="Arial Narrow" pitchFamily="34" charset="0"/>
            </a:rPr>
            <a:t>Conflictos Estructurales</a:t>
          </a:r>
          <a:endParaRPr lang="es-AR" sz="2800" b="1" spc="0" dirty="0">
            <a:latin typeface="Arial Narrow" pitchFamily="34" charset="0"/>
          </a:endParaRPr>
        </a:p>
      </dgm:t>
    </dgm:pt>
    <dgm:pt modelId="{BD69C10F-6C0E-47DA-B73C-7B24EABF5E44}" type="parTrans" cxnId="{D43F7764-84C6-48B4-A22A-E27CB3D30A1F}">
      <dgm:prSet/>
      <dgm:spPr/>
      <dgm:t>
        <a:bodyPr/>
        <a:lstStyle/>
        <a:p>
          <a:endParaRPr lang="es-AR"/>
        </a:p>
      </dgm:t>
    </dgm:pt>
    <dgm:pt modelId="{209A8CC3-79B9-40FB-9EC1-A46F5272E910}" type="sibTrans" cxnId="{D43F7764-84C6-48B4-A22A-E27CB3D30A1F}">
      <dgm:prSet/>
      <dgm:spPr/>
      <dgm:t>
        <a:bodyPr/>
        <a:lstStyle/>
        <a:p>
          <a:endParaRPr lang="es-AR"/>
        </a:p>
      </dgm:t>
    </dgm:pt>
    <dgm:pt modelId="{ECF26847-4191-48EC-A96F-2D67A30D6C4C}">
      <dgm:prSet phldrT="[Texto]" custT="1"/>
      <dgm:spPr/>
      <dgm:t>
        <a:bodyPr/>
        <a:lstStyle/>
        <a:p>
          <a:r>
            <a:rPr lang="es-AR" sz="2800" b="1" spc="0" dirty="0" smtClean="0">
              <a:latin typeface="Arial Narrow" pitchFamily="34" charset="0"/>
            </a:rPr>
            <a:t>Observación de Casos</a:t>
          </a:r>
          <a:endParaRPr lang="es-AR" sz="2800" b="1" spc="0" dirty="0">
            <a:latin typeface="Arial Narrow" pitchFamily="34" charset="0"/>
          </a:endParaRPr>
        </a:p>
      </dgm:t>
    </dgm:pt>
    <dgm:pt modelId="{C7447604-3FB8-45CB-933D-8C80DF96B47F}" type="sibTrans" cxnId="{4166E89D-8E79-4171-9429-A26556DFB732}">
      <dgm:prSet/>
      <dgm:spPr/>
      <dgm:t>
        <a:bodyPr/>
        <a:lstStyle/>
        <a:p>
          <a:endParaRPr lang="es-AR"/>
        </a:p>
      </dgm:t>
    </dgm:pt>
    <dgm:pt modelId="{F07A21F7-C05C-426E-911D-9F33256B2227}" type="parTrans" cxnId="{4166E89D-8E79-4171-9429-A26556DFB732}">
      <dgm:prSet/>
      <dgm:spPr/>
      <dgm:t>
        <a:bodyPr/>
        <a:lstStyle/>
        <a:p>
          <a:endParaRPr lang="es-AR"/>
        </a:p>
      </dgm:t>
    </dgm:pt>
    <dgm:pt modelId="{43EA3B86-E037-43CB-9FF9-8D8AB42FB962}" type="pres">
      <dgm:prSet presAssocID="{AF31BA97-F261-4EE1-96FE-D783070B8FCF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3DA78276-3FE8-4DFA-8E62-FC582662AC23}" type="pres">
      <dgm:prSet presAssocID="{AF31BA97-F261-4EE1-96FE-D783070B8FCF}" presName="triangle1" presStyleLbl="node1" presStyleIdx="0" presStyleCnt="4" custScaleX="13644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8110CC2-D03D-4B8B-8816-D418E0323CDF}" type="pres">
      <dgm:prSet presAssocID="{AF31BA97-F261-4EE1-96FE-D783070B8FCF}" presName="triangle2" presStyleLbl="node1" presStyleIdx="1" presStyleCnt="4" custScaleX="134550" custLinFactNeighborX="-16696" custLinFactNeighborY="-1346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B1568D56-3F84-4F64-AFF8-87C367975C83}" type="pres">
      <dgm:prSet presAssocID="{AF31BA97-F261-4EE1-96FE-D783070B8FCF}" presName="triangle3" presStyleLbl="node1" presStyleIdx="2" presStyleCnt="4" custScaleX="130961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916BCB2-7E21-45FE-AB23-9F1732073DAE}" type="pres">
      <dgm:prSet presAssocID="{AF31BA97-F261-4EE1-96FE-D783070B8FCF}" presName="triangle4" presStyleLbl="node1" presStyleIdx="3" presStyleCnt="4" custScaleX="130547" custLinFactNeighborX="16415" custLinFactNeighborY="-1346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04178AD1-77C0-40F1-A5E7-D5835E5179FF}" srcId="{AF31BA97-F261-4EE1-96FE-D783070B8FCF}" destId="{B3291617-1060-465D-B506-3B2F74A0F72C}" srcOrd="1" destOrd="0" parTransId="{EB43B653-198F-4F7B-B0F9-EEF3B34894C0}" sibTransId="{E2C54702-20CE-4467-8DAB-3357DD671463}"/>
    <dgm:cxn modelId="{4166E89D-8E79-4171-9429-A26556DFB732}" srcId="{AF31BA97-F261-4EE1-96FE-D783070B8FCF}" destId="{ECF26847-4191-48EC-A96F-2D67A30D6C4C}" srcOrd="2" destOrd="0" parTransId="{F07A21F7-C05C-426E-911D-9F33256B2227}" sibTransId="{C7447604-3FB8-45CB-933D-8C80DF96B47F}"/>
    <dgm:cxn modelId="{E5731EBB-6702-4840-915B-F354FF908C21}" type="presOf" srcId="{42A85E07-D82B-40A4-ABBC-BA3450EE44D5}" destId="{3DA78276-3FE8-4DFA-8E62-FC582662AC23}" srcOrd="0" destOrd="0" presId="urn:microsoft.com/office/officeart/2005/8/layout/pyramid4"/>
    <dgm:cxn modelId="{DAA474DD-CB1E-4ACE-8DD1-CDA5E4F204B8}" type="presOf" srcId="{B3291617-1060-465D-B506-3B2F74A0F72C}" destId="{28110CC2-D03D-4B8B-8816-D418E0323CDF}" srcOrd="0" destOrd="0" presId="urn:microsoft.com/office/officeart/2005/8/layout/pyramid4"/>
    <dgm:cxn modelId="{754D3DC6-F4A0-4EC9-86EF-9D204B993F05}" type="presOf" srcId="{3BA386AE-3639-4CF0-81EA-E331F57AE886}" destId="{8916BCB2-7E21-45FE-AB23-9F1732073DAE}" srcOrd="0" destOrd="0" presId="urn:microsoft.com/office/officeart/2005/8/layout/pyramid4"/>
    <dgm:cxn modelId="{D43F7764-84C6-48B4-A22A-E27CB3D30A1F}" srcId="{AF31BA97-F261-4EE1-96FE-D783070B8FCF}" destId="{3BA386AE-3639-4CF0-81EA-E331F57AE886}" srcOrd="3" destOrd="0" parTransId="{BD69C10F-6C0E-47DA-B73C-7B24EABF5E44}" sibTransId="{209A8CC3-79B9-40FB-9EC1-A46F5272E910}"/>
    <dgm:cxn modelId="{5588C5A7-2F09-474E-A4FE-5EBDFA6BA091}" type="presOf" srcId="{ECF26847-4191-48EC-A96F-2D67A30D6C4C}" destId="{B1568D56-3F84-4F64-AFF8-87C367975C83}" srcOrd="0" destOrd="0" presId="urn:microsoft.com/office/officeart/2005/8/layout/pyramid4"/>
    <dgm:cxn modelId="{806D7448-6238-49F9-8EF4-A08441116076}" type="presOf" srcId="{AF31BA97-F261-4EE1-96FE-D783070B8FCF}" destId="{43EA3B86-E037-43CB-9FF9-8D8AB42FB962}" srcOrd="0" destOrd="0" presId="urn:microsoft.com/office/officeart/2005/8/layout/pyramid4"/>
    <dgm:cxn modelId="{1F788864-E1F3-4D8A-B3AC-0572B9960FD3}" srcId="{AF31BA97-F261-4EE1-96FE-D783070B8FCF}" destId="{42A85E07-D82B-40A4-ABBC-BA3450EE44D5}" srcOrd="0" destOrd="0" parTransId="{BA3AC55F-33A1-4D78-8C08-94C0F6883F52}" sibTransId="{089DF79D-3E4F-4843-BB71-CD768C2DA316}"/>
    <dgm:cxn modelId="{D9DE9A0D-8625-4C9E-9AC2-EAAE302DEB25}" type="presParOf" srcId="{43EA3B86-E037-43CB-9FF9-8D8AB42FB962}" destId="{3DA78276-3FE8-4DFA-8E62-FC582662AC23}" srcOrd="0" destOrd="0" presId="urn:microsoft.com/office/officeart/2005/8/layout/pyramid4"/>
    <dgm:cxn modelId="{C8C4F7FA-0069-484B-8E48-D0B3DE82CB3E}" type="presParOf" srcId="{43EA3B86-E037-43CB-9FF9-8D8AB42FB962}" destId="{28110CC2-D03D-4B8B-8816-D418E0323CDF}" srcOrd="1" destOrd="0" presId="urn:microsoft.com/office/officeart/2005/8/layout/pyramid4"/>
    <dgm:cxn modelId="{3AB9DC3B-1ACF-4051-84FA-935B659F44E1}" type="presParOf" srcId="{43EA3B86-E037-43CB-9FF9-8D8AB42FB962}" destId="{B1568D56-3F84-4F64-AFF8-87C367975C83}" srcOrd="2" destOrd="0" presId="urn:microsoft.com/office/officeart/2005/8/layout/pyramid4"/>
    <dgm:cxn modelId="{CF6F552F-B835-4868-B4A0-BDBB9BDCE808}" type="presParOf" srcId="{43EA3B86-E037-43CB-9FF9-8D8AB42FB962}" destId="{8916BCB2-7E21-45FE-AB23-9F1732073DAE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A4C052-C64F-4591-AD92-86DF769BBA4A}">
      <dsp:nvSpPr>
        <dsp:cNvPr id="0" name=""/>
        <dsp:cNvSpPr/>
      </dsp:nvSpPr>
      <dsp:spPr>
        <a:xfrm rot="10800000">
          <a:off x="1801544" y="2791"/>
          <a:ext cx="5506811" cy="165796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1116" tIns="99060" rIns="184912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600" b="1" kern="1200" smtClean="0"/>
            <a:t>Todo lo que se ignora, se desprecia</a:t>
          </a:r>
          <a:endParaRPr lang="es-AR" sz="2600" b="1" i="1" kern="1200" smtClean="0"/>
        </a:p>
        <a:p>
          <a:pPr lvl="0" algn="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000" b="1" i="1" kern="1200" smtClean="0">
              <a:solidFill>
                <a:schemeClr val="accent5">
                  <a:lumMod val="40000"/>
                  <a:lumOff val="60000"/>
                </a:schemeClr>
              </a:solidFill>
            </a:rPr>
            <a:t>Antonio </a:t>
          </a:r>
          <a:r>
            <a:rPr lang="es-AR" sz="2000" b="1" i="1" kern="1200" dirty="0" smtClean="0">
              <a:solidFill>
                <a:schemeClr val="accent5">
                  <a:lumMod val="40000"/>
                  <a:lumOff val="60000"/>
                </a:schemeClr>
              </a:solidFill>
            </a:rPr>
            <a:t>Machado</a:t>
          </a:r>
          <a:endParaRPr lang="es-AR" sz="2000" kern="1200" dirty="0">
            <a:solidFill>
              <a:schemeClr val="accent5">
                <a:lumMod val="40000"/>
                <a:lumOff val="60000"/>
              </a:schemeClr>
            </a:solidFill>
          </a:endParaRPr>
        </a:p>
      </dsp:txBody>
      <dsp:txXfrm rot="10800000">
        <a:off x="2216035" y="2791"/>
        <a:ext cx="5092320" cy="1657963"/>
      </dsp:txXfrm>
    </dsp:sp>
    <dsp:sp modelId="{FA701C47-2C7A-4FC6-81C1-2011AF2826EB}">
      <dsp:nvSpPr>
        <dsp:cNvPr id="0" name=""/>
        <dsp:cNvSpPr/>
      </dsp:nvSpPr>
      <dsp:spPr>
        <a:xfrm>
          <a:off x="972563" y="2791"/>
          <a:ext cx="1657963" cy="165796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678126-57BF-4F53-BF55-183DDDE7F83E}">
      <dsp:nvSpPr>
        <dsp:cNvPr id="0" name=""/>
        <dsp:cNvSpPr/>
      </dsp:nvSpPr>
      <dsp:spPr>
        <a:xfrm rot="10800000">
          <a:off x="1801544" y="2155669"/>
          <a:ext cx="5506811" cy="165796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1116" tIns="99060" rIns="184912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600" b="1" kern="1200" dirty="0" smtClean="0"/>
            <a:t>Todos somos muy ignorantes, lo que ocurre es que no todos ignoramos las </a:t>
          </a:r>
          <a:r>
            <a:rPr lang="es-AR" sz="2600" b="1" kern="1200" smtClean="0"/>
            <a:t>mismas cosas</a:t>
          </a:r>
          <a:endParaRPr lang="es-AR" sz="2600" b="1" i="1" kern="1200" dirty="0" smtClean="0"/>
        </a:p>
        <a:p>
          <a:pPr lvl="0" algn="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000" b="1" i="1" kern="1200" dirty="0" smtClean="0">
              <a:solidFill>
                <a:schemeClr val="accent5">
                  <a:lumMod val="40000"/>
                  <a:lumOff val="60000"/>
                </a:schemeClr>
              </a:solidFill>
            </a:rPr>
            <a:t>Albert Einstein</a:t>
          </a:r>
          <a:endParaRPr lang="es-AR" sz="2000" kern="1200" dirty="0">
            <a:solidFill>
              <a:schemeClr val="accent5">
                <a:lumMod val="40000"/>
                <a:lumOff val="60000"/>
              </a:schemeClr>
            </a:solidFill>
          </a:endParaRPr>
        </a:p>
      </dsp:txBody>
      <dsp:txXfrm rot="10800000">
        <a:off x="2216035" y="2155669"/>
        <a:ext cx="5092320" cy="1657963"/>
      </dsp:txXfrm>
    </dsp:sp>
    <dsp:sp modelId="{7F62F351-9DE3-4EB0-BB5B-C2631A933253}">
      <dsp:nvSpPr>
        <dsp:cNvPr id="0" name=""/>
        <dsp:cNvSpPr/>
      </dsp:nvSpPr>
      <dsp:spPr>
        <a:xfrm>
          <a:off x="972563" y="2155669"/>
          <a:ext cx="1657963" cy="1657963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BF119-D065-48EB-83AD-D858AF8EDF32}">
      <dsp:nvSpPr>
        <dsp:cNvPr id="0" name=""/>
        <dsp:cNvSpPr/>
      </dsp:nvSpPr>
      <dsp:spPr>
        <a:xfrm>
          <a:off x="0" y="1334310"/>
          <a:ext cx="8229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C6F3F8-B46C-4ECB-8792-ACE252B80390}">
      <dsp:nvSpPr>
        <dsp:cNvPr id="0" name=""/>
        <dsp:cNvSpPr/>
      </dsp:nvSpPr>
      <dsp:spPr>
        <a:xfrm>
          <a:off x="360040" y="360040"/>
          <a:ext cx="5760720" cy="167101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AR" sz="2700" b="1" kern="1200" dirty="0"/>
        </a:p>
      </dsp:txBody>
      <dsp:txXfrm>
        <a:off x="441612" y="441612"/>
        <a:ext cx="5597576" cy="1507874"/>
      </dsp:txXfrm>
    </dsp:sp>
    <dsp:sp modelId="{2B7571BE-FA9F-4CCA-AEE3-E87D5CDA390F}">
      <dsp:nvSpPr>
        <dsp:cNvPr id="0" name=""/>
        <dsp:cNvSpPr/>
      </dsp:nvSpPr>
      <dsp:spPr>
        <a:xfrm>
          <a:off x="0" y="2559030"/>
          <a:ext cx="8229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520BBA-D318-4592-8DA7-BCDE3C4BC23B}">
      <dsp:nvSpPr>
        <dsp:cNvPr id="0" name=""/>
        <dsp:cNvSpPr/>
      </dsp:nvSpPr>
      <dsp:spPr>
        <a:xfrm>
          <a:off x="411480" y="2160510"/>
          <a:ext cx="576072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700" b="1" kern="1200" dirty="0" smtClean="0"/>
            <a:t>Formación Especifica en ODR</a:t>
          </a:r>
          <a:endParaRPr lang="es-AR" sz="2700" b="1" kern="1200" dirty="0"/>
        </a:p>
      </dsp:txBody>
      <dsp:txXfrm>
        <a:off x="450388" y="2199418"/>
        <a:ext cx="5682904" cy="719224"/>
      </dsp:txXfrm>
    </dsp:sp>
    <dsp:sp modelId="{379034EC-8375-484A-9469-09CF95A71989}">
      <dsp:nvSpPr>
        <dsp:cNvPr id="0" name=""/>
        <dsp:cNvSpPr/>
      </dsp:nvSpPr>
      <dsp:spPr>
        <a:xfrm>
          <a:off x="0" y="3845563"/>
          <a:ext cx="8229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CBD706-D4F2-4401-9FD5-FA01DBBE6BAB}">
      <dsp:nvSpPr>
        <dsp:cNvPr id="0" name=""/>
        <dsp:cNvSpPr/>
      </dsp:nvSpPr>
      <dsp:spPr>
        <a:xfrm>
          <a:off x="411480" y="3385230"/>
          <a:ext cx="576072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700" b="1" kern="1200" dirty="0" smtClean="0"/>
            <a:t>Creada diciembre 2010</a:t>
          </a:r>
          <a:endParaRPr lang="es-AR" sz="2700" b="1" kern="1200" dirty="0"/>
        </a:p>
      </dsp:txBody>
      <dsp:txXfrm>
        <a:off x="450388" y="3424138"/>
        <a:ext cx="5682904" cy="71922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EF3169-60C9-4975-A67B-4AA8229EF353}">
      <dsp:nvSpPr>
        <dsp:cNvPr id="0" name=""/>
        <dsp:cNvSpPr/>
      </dsp:nvSpPr>
      <dsp:spPr>
        <a:xfrm rot="16200000">
          <a:off x="553644" y="-553644"/>
          <a:ext cx="3178990" cy="4286280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500" b="1" kern="1200" dirty="0" smtClean="0"/>
            <a:t>14 </a:t>
          </a:r>
          <a:br>
            <a:rPr lang="es-AR" sz="3500" b="1" kern="1200" dirty="0" smtClean="0"/>
          </a:br>
          <a:r>
            <a:rPr lang="es-AR" sz="3500" b="1" kern="1200" dirty="0" smtClean="0"/>
            <a:t>INSTITUCIONES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500" b="1" kern="1200" dirty="0" smtClean="0"/>
            <a:t>AUSPICIANTES</a:t>
          </a:r>
          <a:endParaRPr lang="es-AR" sz="3500" b="1" kern="1200" dirty="0"/>
        </a:p>
      </dsp:txBody>
      <dsp:txXfrm rot="5400000">
        <a:off x="0" y="0"/>
        <a:ext cx="4286280" cy="2384243"/>
      </dsp:txXfrm>
    </dsp:sp>
    <dsp:sp modelId="{EEBA11F2-C3F6-4841-945E-D00211979653}">
      <dsp:nvSpPr>
        <dsp:cNvPr id="0" name=""/>
        <dsp:cNvSpPr/>
      </dsp:nvSpPr>
      <dsp:spPr>
        <a:xfrm>
          <a:off x="4286280" y="0"/>
          <a:ext cx="4286280" cy="3178990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500" b="1" kern="1200" dirty="0" smtClean="0"/>
            <a:t>2 </a:t>
          </a:r>
          <a:br>
            <a:rPr lang="es-AR" sz="3500" b="1" kern="1200" dirty="0" smtClean="0"/>
          </a:br>
          <a:r>
            <a:rPr lang="es-AR" sz="3500" b="1" kern="1200" dirty="0" smtClean="0"/>
            <a:t>BECARIOS </a:t>
          </a:r>
          <a:br>
            <a:rPr lang="es-AR" sz="3500" b="1" kern="1200" dirty="0" smtClean="0"/>
          </a:br>
          <a:r>
            <a:rPr lang="es-AR" sz="3500" b="1" kern="1200" dirty="0" smtClean="0"/>
            <a:t>POR CADA UNA</a:t>
          </a:r>
          <a:endParaRPr lang="es-AR" sz="3500" b="1" kern="1200" dirty="0"/>
        </a:p>
      </dsp:txBody>
      <dsp:txXfrm>
        <a:off x="4286280" y="0"/>
        <a:ext cx="4286280" cy="2384243"/>
      </dsp:txXfrm>
    </dsp:sp>
    <dsp:sp modelId="{4F5FF6ED-31E1-4CB2-8E49-D4DC6B159F21}">
      <dsp:nvSpPr>
        <dsp:cNvPr id="0" name=""/>
        <dsp:cNvSpPr/>
      </dsp:nvSpPr>
      <dsp:spPr>
        <a:xfrm rot="10800000">
          <a:off x="0" y="3178990"/>
          <a:ext cx="4286280" cy="3178990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500" b="1" kern="1200" dirty="0" smtClean="0"/>
            <a:t>ENTRENAMIENTO TECNOLOGICO</a:t>
          </a:r>
          <a:endParaRPr lang="es-AR" sz="3500" b="1" kern="1200" dirty="0"/>
        </a:p>
      </dsp:txBody>
      <dsp:txXfrm rot="10800000">
        <a:off x="0" y="3973738"/>
        <a:ext cx="4286280" cy="2384243"/>
      </dsp:txXfrm>
    </dsp:sp>
    <dsp:sp modelId="{D775FCE1-32F3-4E90-927E-0AABD196E1B0}">
      <dsp:nvSpPr>
        <dsp:cNvPr id="0" name=""/>
        <dsp:cNvSpPr/>
      </dsp:nvSpPr>
      <dsp:spPr>
        <a:xfrm rot="5400000">
          <a:off x="4839924" y="2625346"/>
          <a:ext cx="3178990" cy="4286280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500" b="1" kern="1200" dirty="0" smtClean="0"/>
            <a:t>ENTRENAMIENTO</a:t>
          </a:r>
          <a:br>
            <a:rPr lang="es-AR" sz="3500" b="1" kern="1200" dirty="0" smtClean="0"/>
          </a:br>
          <a:r>
            <a:rPr lang="es-AR" sz="3500" b="1" kern="1200" dirty="0" smtClean="0"/>
            <a:t>EN COMPETENCIAS</a:t>
          </a:r>
          <a:endParaRPr lang="es-AR" sz="3500" b="1" kern="1200" dirty="0"/>
        </a:p>
      </dsp:txBody>
      <dsp:txXfrm rot="-5400000">
        <a:off x="4286280" y="3973738"/>
        <a:ext cx="4286280" cy="2384243"/>
      </dsp:txXfrm>
    </dsp:sp>
    <dsp:sp modelId="{2F790A97-A7CF-4FF5-B97C-B5ECFC9FA7E8}">
      <dsp:nvSpPr>
        <dsp:cNvPr id="0" name=""/>
        <dsp:cNvSpPr/>
      </dsp:nvSpPr>
      <dsp:spPr>
        <a:xfrm>
          <a:off x="2197477" y="2384243"/>
          <a:ext cx="4177605" cy="1589495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AR" sz="6500" kern="1200" dirty="0"/>
        </a:p>
      </dsp:txBody>
      <dsp:txXfrm>
        <a:off x="2275070" y="2461836"/>
        <a:ext cx="4022419" cy="143430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0748E-C2F2-48BF-9539-7469868CD1F2}">
      <dsp:nvSpPr>
        <dsp:cNvPr id="0" name=""/>
        <dsp:cNvSpPr/>
      </dsp:nvSpPr>
      <dsp:spPr>
        <a:xfrm>
          <a:off x="0" y="1368865"/>
          <a:ext cx="9144000" cy="5858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D7439C-F26F-4EF3-875A-16A0317C0795}">
      <dsp:nvSpPr>
        <dsp:cNvPr id="0" name=""/>
        <dsp:cNvSpPr/>
      </dsp:nvSpPr>
      <dsp:spPr>
        <a:xfrm>
          <a:off x="457200" y="963058"/>
          <a:ext cx="6400800" cy="13652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b="1" kern="1200" dirty="0" smtClean="0"/>
            <a:t>COMO MANEJAR </a:t>
          </a:r>
          <a:r>
            <a:rPr lang="es-AR" sz="2400" kern="1200" dirty="0" smtClean="0"/>
            <a:t/>
          </a:r>
          <a:br>
            <a:rPr lang="es-AR" sz="2400" kern="1200" dirty="0" smtClean="0"/>
          </a:br>
          <a:r>
            <a:rPr lang="es-AR" sz="2400" kern="1200" dirty="0" smtClean="0"/>
            <a:t>UNA SALA VIRTUAL DE MEDIACION</a:t>
          </a:r>
          <a:endParaRPr lang="es-AR" sz="2400" kern="1200" dirty="0"/>
        </a:p>
      </dsp:txBody>
      <dsp:txXfrm>
        <a:off x="523844" y="1029702"/>
        <a:ext cx="6267512" cy="1231919"/>
      </dsp:txXfrm>
    </dsp:sp>
    <dsp:sp modelId="{3D2E032C-7805-4736-ABB4-944B70B4CAF0}">
      <dsp:nvSpPr>
        <dsp:cNvPr id="0" name=""/>
        <dsp:cNvSpPr/>
      </dsp:nvSpPr>
      <dsp:spPr>
        <a:xfrm>
          <a:off x="0" y="2711535"/>
          <a:ext cx="9144000" cy="5858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FAC7BA-ADCA-47FA-BEB5-1ECF59662A76}">
      <dsp:nvSpPr>
        <dsp:cNvPr id="0" name=""/>
        <dsp:cNvSpPr/>
      </dsp:nvSpPr>
      <dsp:spPr>
        <a:xfrm>
          <a:off x="457200" y="2305728"/>
          <a:ext cx="6400800" cy="13652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b="1" kern="1200" dirty="0" smtClean="0"/>
            <a:t>ENTRENAMIENTO CASOS PRACTICOS</a:t>
          </a:r>
          <a:r>
            <a:rPr lang="es-AR" sz="2400" kern="1200" dirty="0" smtClean="0"/>
            <a:t/>
          </a:r>
          <a:br>
            <a:rPr lang="es-AR" sz="2400" kern="1200" dirty="0" smtClean="0"/>
          </a:br>
          <a:r>
            <a:rPr lang="es-AR" sz="2400" kern="1200" dirty="0" smtClean="0"/>
            <a:t>MANEJO DE EMOCIONES</a:t>
          </a:r>
          <a:endParaRPr lang="es-AR" sz="2400" kern="1200" dirty="0"/>
        </a:p>
      </dsp:txBody>
      <dsp:txXfrm>
        <a:off x="523844" y="2372372"/>
        <a:ext cx="6267512" cy="1231919"/>
      </dsp:txXfrm>
    </dsp:sp>
    <dsp:sp modelId="{5BD1EF53-9194-4861-B121-4C35895E1DB6}">
      <dsp:nvSpPr>
        <dsp:cNvPr id="0" name=""/>
        <dsp:cNvSpPr/>
      </dsp:nvSpPr>
      <dsp:spPr>
        <a:xfrm>
          <a:off x="0" y="3959503"/>
          <a:ext cx="9144000" cy="5858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AF0AF7-C262-44C2-BF0B-0F632ADD9B80}">
      <dsp:nvSpPr>
        <dsp:cNvPr id="0" name=""/>
        <dsp:cNvSpPr/>
      </dsp:nvSpPr>
      <dsp:spPr>
        <a:xfrm>
          <a:off x="457200" y="3648398"/>
          <a:ext cx="6400800" cy="13652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b="1" kern="1200" dirty="0" smtClean="0"/>
            <a:t>UNA SALA DE MEDIACION POR BECARIO  </a:t>
          </a:r>
          <a:r>
            <a:rPr lang="es-AR" sz="2400" kern="1200" dirty="0" smtClean="0"/>
            <a:t>TRABAJO FINAL</a:t>
          </a:r>
          <a:endParaRPr lang="es-AR" sz="2400" kern="1200" dirty="0"/>
        </a:p>
      </dsp:txBody>
      <dsp:txXfrm>
        <a:off x="523844" y="3715042"/>
        <a:ext cx="6267512" cy="123191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C8C3D9-3485-4E12-8EEA-22F51D1CF9B5}">
      <dsp:nvSpPr>
        <dsp:cNvPr id="0" name=""/>
        <dsp:cNvSpPr/>
      </dsp:nvSpPr>
      <dsp:spPr>
        <a:xfrm>
          <a:off x="1004" y="311839"/>
          <a:ext cx="2611933" cy="2952862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>
              <a:latin typeface="Arial" charset="0"/>
            </a:rPr>
            <a:t>SINCRÓNICAS </a:t>
          </a:r>
          <a:endParaRPr lang="es-AR" sz="2400" b="1" kern="1200" dirty="0"/>
        </a:p>
      </dsp:txBody>
      <dsp:txXfrm>
        <a:off x="1004" y="311839"/>
        <a:ext cx="2611933" cy="885858"/>
      </dsp:txXfrm>
    </dsp:sp>
    <dsp:sp modelId="{FF2DAB40-A155-4ABA-912C-DAD19AFF31FE}">
      <dsp:nvSpPr>
        <dsp:cNvPr id="0" name=""/>
        <dsp:cNvSpPr/>
      </dsp:nvSpPr>
      <dsp:spPr>
        <a:xfrm>
          <a:off x="262197" y="1026119"/>
          <a:ext cx="2089546" cy="11506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76200" rIns="1016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smtClean="0">
              <a:latin typeface="Arial" charset="0"/>
            </a:rPr>
            <a:t>online</a:t>
          </a:r>
          <a:endParaRPr lang="es-AR" sz="4000" b="1" kern="1200" dirty="0"/>
        </a:p>
      </dsp:txBody>
      <dsp:txXfrm>
        <a:off x="295899" y="1059821"/>
        <a:ext cx="2022142" cy="1083277"/>
      </dsp:txXfrm>
    </dsp:sp>
    <dsp:sp modelId="{53FD0D07-5978-4451-B632-FD95572734E8}">
      <dsp:nvSpPr>
        <dsp:cNvPr id="0" name=""/>
        <dsp:cNvSpPr/>
      </dsp:nvSpPr>
      <dsp:spPr>
        <a:xfrm>
          <a:off x="262197" y="2353828"/>
          <a:ext cx="2089546" cy="1150681"/>
        </a:xfrm>
        <a:prstGeom prst="roundRect">
          <a:avLst>
            <a:gd name="adj" fmla="val 10000"/>
          </a:avLst>
        </a:prstGeom>
        <a:solidFill>
          <a:schemeClr val="accent4">
            <a:hueOff val="-558096"/>
            <a:satOff val="3362"/>
            <a:lumOff val="27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76200" rIns="1016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S" sz="4000" b="1" kern="1200" dirty="0" smtClean="0"/>
            <a:t>chat</a:t>
          </a:r>
          <a:endParaRPr lang="es-AR" sz="4000" b="1" kern="1200" dirty="0"/>
        </a:p>
      </dsp:txBody>
      <dsp:txXfrm>
        <a:off x="295899" y="2387530"/>
        <a:ext cx="2022142" cy="1083277"/>
      </dsp:txXfrm>
    </dsp:sp>
    <dsp:sp modelId="{228F9032-716F-4561-8879-AA4FE05BB2A4}">
      <dsp:nvSpPr>
        <dsp:cNvPr id="0" name=""/>
        <dsp:cNvSpPr/>
      </dsp:nvSpPr>
      <dsp:spPr>
        <a:xfrm>
          <a:off x="2808833" y="311839"/>
          <a:ext cx="2611933" cy="2952862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>
              <a:latin typeface="Arial" charset="0"/>
            </a:rPr>
            <a:t>ASINCRÓNICAS</a:t>
          </a:r>
          <a:endParaRPr lang="es-AR" sz="2400" b="1" kern="1200" dirty="0"/>
        </a:p>
      </dsp:txBody>
      <dsp:txXfrm>
        <a:off x="2808833" y="311839"/>
        <a:ext cx="2611933" cy="885858"/>
      </dsp:txXfrm>
    </dsp:sp>
    <dsp:sp modelId="{3ACEB53D-45D1-4255-9212-E2F46B158BD1}">
      <dsp:nvSpPr>
        <dsp:cNvPr id="0" name=""/>
        <dsp:cNvSpPr/>
      </dsp:nvSpPr>
      <dsp:spPr>
        <a:xfrm>
          <a:off x="3070026" y="1026119"/>
          <a:ext cx="2089546" cy="1150681"/>
        </a:xfrm>
        <a:prstGeom prst="roundRect">
          <a:avLst>
            <a:gd name="adj" fmla="val 10000"/>
          </a:avLst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76200" rIns="1016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S" sz="4000" b="1" kern="1200" dirty="0" smtClean="0"/>
            <a:t>Off line</a:t>
          </a:r>
          <a:endParaRPr lang="es-AR" sz="4000" b="1" kern="1200" dirty="0"/>
        </a:p>
      </dsp:txBody>
      <dsp:txXfrm>
        <a:off x="3103728" y="1059821"/>
        <a:ext cx="2022142" cy="1083277"/>
      </dsp:txXfrm>
    </dsp:sp>
    <dsp:sp modelId="{7D7A9C7D-D15D-4A35-9265-3B4799058338}">
      <dsp:nvSpPr>
        <dsp:cNvPr id="0" name=""/>
        <dsp:cNvSpPr/>
      </dsp:nvSpPr>
      <dsp:spPr>
        <a:xfrm>
          <a:off x="3070026" y="2353828"/>
          <a:ext cx="2089546" cy="1150681"/>
        </a:xfrm>
        <a:prstGeom prst="roundRect">
          <a:avLst>
            <a:gd name="adj" fmla="val 10000"/>
          </a:avLst>
        </a:prstGeom>
        <a:solidFill>
          <a:schemeClr val="accent4">
            <a:hueOff val="-1674289"/>
            <a:satOff val="10087"/>
            <a:lumOff val="80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76200" rIns="1016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S" sz="4000" b="1" kern="1200" dirty="0" smtClean="0"/>
            <a:t>mail</a:t>
          </a:r>
          <a:endParaRPr lang="es-AR" sz="4000" b="1" kern="1200" dirty="0"/>
        </a:p>
      </dsp:txBody>
      <dsp:txXfrm>
        <a:off x="3103728" y="2387530"/>
        <a:ext cx="2022142" cy="1083277"/>
      </dsp:txXfrm>
    </dsp:sp>
    <dsp:sp modelId="{F03CD1D3-D42A-4646-9FF5-42F386FBA088}">
      <dsp:nvSpPr>
        <dsp:cNvPr id="0" name=""/>
        <dsp:cNvSpPr/>
      </dsp:nvSpPr>
      <dsp:spPr>
        <a:xfrm>
          <a:off x="5616661" y="0"/>
          <a:ext cx="2611933" cy="3816350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>
              <a:latin typeface="Arial" charset="0"/>
            </a:rPr>
            <a:t>BLENDED</a:t>
          </a:r>
          <a:endParaRPr lang="es-AR" sz="2400" b="1" kern="1200" dirty="0"/>
        </a:p>
      </dsp:txBody>
      <dsp:txXfrm>
        <a:off x="5616661" y="0"/>
        <a:ext cx="2611933" cy="1144905"/>
      </dsp:txXfrm>
    </dsp:sp>
    <dsp:sp modelId="{36541ED0-9C91-4257-8A00-437851454A2C}">
      <dsp:nvSpPr>
        <dsp:cNvPr id="0" name=""/>
        <dsp:cNvSpPr/>
      </dsp:nvSpPr>
      <dsp:spPr>
        <a:xfrm>
          <a:off x="5904893" y="710333"/>
          <a:ext cx="2089546" cy="441498"/>
        </a:xfrm>
        <a:prstGeom prst="roundRect">
          <a:avLst>
            <a:gd name="adj" fmla="val 1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S" sz="2300" b="1" kern="1200" dirty="0" smtClean="0"/>
            <a:t>MEZCLA</a:t>
          </a:r>
          <a:endParaRPr lang="es-AR" sz="2300" b="1" kern="1200" dirty="0"/>
        </a:p>
      </dsp:txBody>
      <dsp:txXfrm>
        <a:off x="5917824" y="723264"/>
        <a:ext cx="2063684" cy="415636"/>
      </dsp:txXfrm>
    </dsp:sp>
    <dsp:sp modelId="{D9F7029C-CEFB-4507-8E8B-082F2A02D050}">
      <dsp:nvSpPr>
        <dsp:cNvPr id="0" name=""/>
        <dsp:cNvSpPr/>
      </dsp:nvSpPr>
      <dsp:spPr>
        <a:xfrm>
          <a:off x="5877855" y="1655048"/>
          <a:ext cx="2089546" cy="441498"/>
        </a:xfrm>
        <a:prstGeom prst="roundRect">
          <a:avLst>
            <a:gd name="adj" fmla="val 10000"/>
          </a:avLst>
        </a:prstGeom>
        <a:solidFill>
          <a:schemeClr val="accent4">
            <a:hueOff val="-2790481"/>
            <a:satOff val="16812"/>
            <a:lumOff val="134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>
              <a:latin typeface="Arial" charset="0"/>
            </a:rPr>
            <a:t>online</a:t>
          </a:r>
          <a:endParaRPr lang="es-AR" sz="2300" kern="1200" dirty="0"/>
        </a:p>
      </dsp:txBody>
      <dsp:txXfrm>
        <a:off x="5890786" y="1667979"/>
        <a:ext cx="2063684" cy="415636"/>
      </dsp:txXfrm>
    </dsp:sp>
    <dsp:sp modelId="{D95100E8-E6D6-46E6-91DC-236A52BFA828}">
      <dsp:nvSpPr>
        <dsp:cNvPr id="0" name=""/>
        <dsp:cNvSpPr/>
      </dsp:nvSpPr>
      <dsp:spPr>
        <a:xfrm>
          <a:off x="5877855" y="2164469"/>
          <a:ext cx="2089546" cy="441498"/>
        </a:xfrm>
        <a:prstGeom prst="roundRect">
          <a:avLst>
            <a:gd name="adj" fmla="val 10000"/>
          </a:avLst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S" sz="2300" kern="1200" dirty="0" smtClean="0"/>
            <a:t>chat</a:t>
          </a:r>
          <a:endParaRPr lang="es-AR" sz="2300" kern="1200" dirty="0"/>
        </a:p>
      </dsp:txBody>
      <dsp:txXfrm>
        <a:off x="5890786" y="2177400"/>
        <a:ext cx="2063684" cy="415636"/>
      </dsp:txXfrm>
    </dsp:sp>
    <dsp:sp modelId="{0035F79A-73B8-4594-8CDD-65948C44FCAC}">
      <dsp:nvSpPr>
        <dsp:cNvPr id="0" name=""/>
        <dsp:cNvSpPr/>
      </dsp:nvSpPr>
      <dsp:spPr>
        <a:xfrm>
          <a:off x="5877855" y="2673890"/>
          <a:ext cx="2089546" cy="441498"/>
        </a:xfrm>
        <a:prstGeom prst="roundRect">
          <a:avLst>
            <a:gd name="adj" fmla="val 10000"/>
          </a:avLst>
        </a:prstGeom>
        <a:solidFill>
          <a:schemeClr val="accent4">
            <a:hueOff val="-3906673"/>
            <a:satOff val="23537"/>
            <a:lumOff val="188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S" sz="2300" kern="1200" dirty="0" smtClean="0"/>
            <a:t>Off line</a:t>
          </a:r>
          <a:endParaRPr lang="es-AR" sz="2300" kern="1200" dirty="0"/>
        </a:p>
      </dsp:txBody>
      <dsp:txXfrm>
        <a:off x="5890786" y="2686821"/>
        <a:ext cx="2063684" cy="415636"/>
      </dsp:txXfrm>
    </dsp:sp>
    <dsp:sp modelId="{3D31DF2B-36A8-497A-965A-504CB9AAF492}">
      <dsp:nvSpPr>
        <dsp:cNvPr id="0" name=""/>
        <dsp:cNvSpPr/>
      </dsp:nvSpPr>
      <dsp:spPr>
        <a:xfrm>
          <a:off x="5877855" y="3183312"/>
          <a:ext cx="2089546" cy="441498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S" sz="2300" kern="1200" dirty="0" smtClean="0"/>
            <a:t>mail</a:t>
          </a:r>
          <a:endParaRPr lang="es-AR" sz="2300" kern="1200" dirty="0"/>
        </a:p>
      </dsp:txBody>
      <dsp:txXfrm>
        <a:off x="5890786" y="3196243"/>
        <a:ext cx="2063684" cy="41563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C82A8C-E6BF-496C-8885-987549B616BB}">
      <dsp:nvSpPr>
        <dsp:cNvPr id="0" name=""/>
        <dsp:cNvSpPr/>
      </dsp:nvSpPr>
      <dsp:spPr>
        <a:xfrm>
          <a:off x="0" y="2207094"/>
          <a:ext cx="7488832" cy="1609328"/>
        </a:xfrm>
        <a:prstGeom prst="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5856" tIns="625856" rIns="625856" bIns="625856" numCol="1" spcCol="1270" anchor="ctr" anchorCtr="0">
          <a:noAutofit/>
        </a:bodyPr>
        <a:lstStyle/>
        <a:p>
          <a:pPr lvl="0" algn="ctr" defTabSz="3911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8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2700</a:t>
          </a:r>
          <a:endParaRPr lang="es-AR" sz="8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207094"/>
        <a:ext cx="7488832" cy="1609328"/>
      </dsp:txXfrm>
    </dsp:sp>
    <dsp:sp modelId="{49411CA6-F5A2-4FEF-812D-4B5A141F4D73}">
      <dsp:nvSpPr>
        <dsp:cNvPr id="0" name=""/>
        <dsp:cNvSpPr/>
      </dsp:nvSpPr>
      <dsp:spPr>
        <a:xfrm rot="10800000">
          <a:off x="0" y="1832"/>
          <a:ext cx="7488832" cy="2475146"/>
        </a:xfrm>
        <a:prstGeom prst="upArrowCallout">
          <a:avLst/>
        </a:prstGeom>
        <a:solidFill>
          <a:schemeClr val="accent1">
            <a:shade val="50000"/>
            <a:hueOff val="361437"/>
            <a:satOff val="-7560"/>
            <a:lumOff val="4206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5384" tIns="405384" rIns="405384" bIns="405384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es-AR" sz="5700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ACTIVOS A LA FECHA</a:t>
          </a:r>
          <a:endParaRPr lang="es-AR" sz="57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1832"/>
        <a:ext cx="7488832" cy="16082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825B4C-3C8E-4146-9489-4AE842DB5F5B}">
      <dsp:nvSpPr>
        <dsp:cNvPr id="0" name=""/>
        <dsp:cNvSpPr/>
      </dsp:nvSpPr>
      <dsp:spPr>
        <a:xfrm>
          <a:off x="0" y="932839"/>
          <a:ext cx="6242024" cy="1048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4450" tIns="374904" rIns="48445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err="1" smtClean="0"/>
            <a:t>Weblog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Lanzamiento octubre 2006</a:t>
          </a:r>
          <a:endParaRPr lang="es-AR" sz="1800" kern="1200" dirty="0"/>
        </a:p>
      </dsp:txBody>
      <dsp:txXfrm>
        <a:off x="0" y="932839"/>
        <a:ext cx="6242024" cy="1048950"/>
      </dsp:txXfrm>
    </dsp:sp>
    <dsp:sp modelId="{3E00BE37-70E6-4642-AC59-D21B0A880A16}">
      <dsp:nvSpPr>
        <dsp:cNvPr id="0" name=""/>
        <dsp:cNvSpPr/>
      </dsp:nvSpPr>
      <dsp:spPr>
        <a:xfrm>
          <a:off x="0" y="667158"/>
          <a:ext cx="4369417" cy="5313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54" tIns="0" rIns="16515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RESOLUCION ELECTRONICA DE DISPUTAS</a:t>
          </a:r>
          <a:endParaRPr lang="es-AR" sz="1800" kern="1200" dirty="0"/>
        </a:p>
      </dsp:txBody>
      <dsp:txXfrm>
        <a:off x="25939" y="693097"/>
        <a:ext cx="4317539" cy="479482"/>
      </dsp:txXfrm>
    </dsp:sp>
    <dsp:sp modelId="{894D4D13-808E-4092-A0D9-EF5173BC5A65}">
      <dsp:nvSpPr>
        <dsp:cNvPr id="0" name=""/>
        <dsp:cNvSpPr/>
      </dsp:nvSpPr>
      <dsp:spPr>
        <a:xfrm>
          <a:off x="0" y="2344669"/>
          <a:ext cx="6242024" cy="1048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4450" tIns="374904" rIns="48445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Red Social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Lanzamiento noviembre 2008</a:t>
          </a:r>
          <a:endParaRPr lang="es-AR" sz="1800" kern="1200" dirty="0"/>
        </a:p>
      </dsp:txBody>
      <dsp:txXfrm>
        <a:off x="0" y="2344669"/>
        <a:ext cx="6242024" cy="1048950"/>
      </dsp:txXfrm>
    </dsp:sp>
    <dsp:sp modelId="{EC01514C-AC26-4105-88B2-6449F5F73707}">
      <dsp:nvSpPr>
        <dsp:cNvPr id="0" name=""/>
        <dsp:cNvSpPr/>
      </dsp:nvSpPr>
      <dsp:spPr>
        <a:xfrm>
          <a:off x="0" y="2078989"/>
          <a:ext cx="4369417" cy="5313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54" tIns="0" rIns="16515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ODR LATINOAMERICA</a:t>
          </a:r>
          <a:endParaRPr lang="es-AR" sz="1800" kern="1200" dirty="0"/>
        </a:p>
      </dsp:txBody>
      <dsp:txXfrm>
        <a:off x="25939" y="2104928"/>
        <a:ext cx="4317539" cy="479482"/>
      </dsp:txXfrm>
    </dsp:sp>
    <dsp:sp modelId="{F82B8637-1211-436E-AD1D-4EC10AC7E0B6}">
      <dsp:nvSpPr>
        <dsp:cNvPr id="0" name=""/>
        <dsp:cNvSpPr/>
      </dsp:nvSpPr>
      <dsp:spPr>
        <a:xfrm>
          <a:off x="0" y="3756499"/>
          <a:ext cx="6242024" cy="1048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4450" tIns="374904" rIns="48445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Conferencia Virtual “Duración una semana”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Octubre 2007 – Octubre de todos los años</a:t>
          </a:r>
          <a:endParaRPr lang="es-AR" sz="1800" kern="1200" dirty="0"/>
        </a:p>
      </dsp:txBody>
      <dsp:txXfrm>
        <a:off x="0" y="3756499"/>
        <a:ext cx="6242024" cy="1048950"/>
      </dsp:txXfrm>
    </dsp:sp>
    <dsp:sp modelId="{5C0AAC6F-9226-4A93-8CDA-9EB0DB0005A6}">
      <dsp:nvSpPr>
        <dsp:cNvPr id="0" name=""/>
        <dsp:cNvSpPr/>
      </dsp:nvSpPr>
      <dsp:spPr>
        <a:xfrm>
          <a:off x="0" y="3490819"/>
          <a:ext cx="4369417" cy="5313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54" tIns="0" rIns="16515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CYBERWEEK  - CAPITULO EN ESPAÑOL</a:t>
          </a:r>
          <a:endParaRPr lang="es-AR" sz="1800" kern="1200" dirty="0"/>
        </a:p>
      </dsp:txBody>
      <dsp:txXfrm>
        <a:off x="25939" y="3516758"/>
        <a:ext cx="4317539" cy="4794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825B4C-3C8E-4146-9489-4AE842DB5F5B}">
      <dsp:nvSpPr>
        <dsp:cNvPr id="0" name=""/>
        <dsp:cNvSpPr/>
      </dsp:nvSpPr>
      <dsp:spPr>
        <a:xfrm>
          <a:off x="0" y="590703"/>
          <a:ext cx="5558514" cy="1449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7983" tIns="374904" rIns="597983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ODR Latinoamérica &amp; Universidad Nacional de Tres de Febrero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Diciembre de 2011</a:t>
          </a:r>
          <a:endParaRPr lang="es-AR" sz="1800" kern="1200" dirty="0"/>
        </a:p>
      </dsp:txBody>
      <dsp:txXfrm>
        <a:off x="0" y="590703"/>
        <a:ext cx="5558514" cy="1449000"/>
      </dsp:txXfrm>
    </dsp:sp>
    <dsp:sp modelId="{3E00BE37-70E6-4642-AC59-D21B0A880A16}">
      <dsp:nvSpPr>
        <dsp:cNvPr id="0" name=""/>
        <dsp:cNvSpPr/>
      </dsp:nvSpPr>
      <dsp:spPr>
        <a:xfrm>
          <a:off x="0" y="295503"/>
          <a:ext cx="7336160" cy="5904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dirty="0" smtClean="0"/>
            <a:t>1ª JORNADA RESOLUCION DE CONFLICTOS, </a:t>
          </a:r>
          <a:br>
            <a:rPr lang="es-AR" sz="1800" b="1" kern="1200" dirty="0" smtClean="0"/>
          </a:br>
          <a:r>
            <a:rPr lang="es-AR" sz="1800" b="1" kern="1200" dirty="0" smtClean="0"/>
            <a:t>INNOVACION &amp; NUEVAS TECNOLOGIAS</a:t>
          </a:r>
          <a:endParaRPr lang="es-AR" sz="1800" b="1" kern="1200" dirty="0"/>
        </a:p>
      </dsp:txBody>
      <dsp:txXfrm>
        <a:off x="28821" y="324324"/>
        <a:ext cx="7278518" cy="532758"/>
      </dsp:txXfrm>
    </dsp:sp>
    <dsp:sp modelId="{894D4D13-808E-4092-A0D9-EF5173BC5A65}">
      <dsp:nvSpPr>
        <dsp:cNvPr id="0" name=""/>
        <dsp:cNvSpPr/>
      </dsp:nvSpPr>
      <dsp:spPr>
        <a:xfrm>
          <a:off x="0" y="2442904"/>
          <a:ext cx="5558514" cy="1165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7983" tIns="374904" rIns="597983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smtClean="0"/>
            <a:t>ODR Latinoamérica 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Mayo 2011 &amp; 2012 “Duración una semana”</a:t>
          </a:r>
          <a:endParaRPr lang="es-AR" sz="1800" kern="1200" dirty="0"/>
        </a:p>
      </dsp:txBody>
      <dsp:txXfrm>
        <a:off x="0" y="2442904"/>
        <a:ext cx="5558514" cy="1165500"/>
      </dsp:txXfrm>
    </dsp:sp>
    <dsp:sp modelId="{EC01514C-AC26-4105-88B2-6449F5F73707}">
      <dsp:nvSpPr>
        <dsp:cNvPr id="0" name=""/>
        <dsp:cNvSpPr/>
      </dsp:nvSpPr>
      <dsp:spPr>
        <a:xfrm>
          <a:off x="0" y="2147704"/>
          <a:ext cx="7336160" cy="5904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dirty="0" smtClean="0"/>
            <a:t>1er &amp; 2º CONGRESO MUNDIAL EN ESPAÑOL A DISTANCIA</a:t>
          </a:r>
          <a:br>
            <a:rPr lang="es-AR" sz="1800" b="1" kern="1200" dirty="0" smtClean="0"/>
          </a:br>
          <a:r>
            <a:rPr lang="es-AR" sz="1800" b="1" kern="1200" dirty="0" smtClean="0"/>
            <a:t>SOBRE METODOS APROPIADOS DE RESOLUCION DE CONFLICTOS</a:t>
          </a:r>
          <a:endParaRPr lang="es-AR" sz="1800" b="1" kern="1200" dirty="0"/>
        </a:p>
      </dsp:txBody>
      <dsp:txXfrm>
        <a:off x="28821" y="2176525"/>
        <a:ext cx="7278518" cy="532758"/>
      </dsp:txXfrm>
    </dsp:sp>
    <dsp:sp modelId="{F82B8637-1211-436E-AD1D-4EC10AC7E0B6}">
      <dsp:nvSpPr>
        <dsp:cNvPr id="0" name=""/>
        <dsp:cNvSpPr/>
      </dsp:nvSpPr>
      <dsp:spPr>
        <a:xfrm>
          <a:off x="0" y="4011604"/>
          <a:ext cx="5558514" cy="1165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7983" tIns="374904" rIns="597983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SIMEDIAR  &amp; ODR Latinoamérica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Lanzamiento  noviembre 2012</a:t>
          </a:r>
          <a:endParaRPr lang="es-AR" sz="1800" kern="1200" dirty="0"/>
        </a:p>
      </dsp:txBody>
      <dsp:txXfrm>
        <a:off x="0" y="4011604"/>
        <a:ext cx="5558514" cy="1165500"/>
      </dsp:txXfrm>
    </dsp:sp>
    <dsp:sp modelId="{5C0AAC6F-9226-4A93-8CDA-9EB0DB0005A6}">
      <dsp:nvSpPr>
        <dsp:cNvPr id="0" name=""/>
        <dsp:cNvSpPr/>
      </dsp:nvSpPr>
      <dsp:spPr>
        <a:xfrm>
          <a:off x="0" y="3716404"/>
          <a:ext cx="7336160" cy="5904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dirty="0" smtClean="0"/>
            <a:t>SIMULACION DE MEDIACIONES A DISTANCIA</a:t>
          </a:r>
          <a:endParaRPr lang="es-AR" sz="1800" b="1" kern="1200" dirty="0"/>
        </a:p>
      </dsp:txBody>
      <dsp:txXfrm>
        <a:off x="28821" y="3745225"/>
        <a:ext cx="7278518" cy="53275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CCE0E-9935-49CA-9DA6-F39782C12A6B}">
      <dsp:nvSpPr>
        <dsp:cNvPr id="0" name=""/>
        <dsp:cNvSpPr/>
      </dsp:nvSpPr>
      <dsp:spPr>
        <a:xfrm>
          <a:off x="0" y="480746"/>
          <a:ext cx="5055024" cy="163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045" tIns="541528" rIns="693045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600" kern="1200" dirty="0" smtClean="0"/>
            <a:t>Proveedores </a:t>
          </a:r>
          <a:r>
            <a:rPr lang="es-AR" sz="2600" kern="1200" dirty="0" smtClean="0"/>
            <a:t>de </a:t>
          </a:r>
          <a:r>
            <a:rPr lang="es-AR" sz="2600" kern="1200" dirty="0" smtClean="0"/>
            <a:t>ODR </a:t>
          </a:r>
          <a:endParaRPr lang="es-AR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600" kern="1200" dirty="0" smtClean="0"/>
            <a:t>Estados Unidos</a:t>
          </a:r>
          <a:endParaRPr lang="es-AR" sz="2600" kern="1200" dirty="0"/>
        </a:p>
      </dsp:txBody>
      <dsp:txXfrm>
        <a:off x="0" y="480746"/>
        <a:ext cx="5055024" cy="1631700"/>
      </dsp:txXfrm>
    </dsp:sp>
    <dsp:sp modelId="{1116D785-D72A-4775-998C-9C654BBB0138}">
      <dsp:nvSpPr>
        <dsp:cNvPr id="0" name=""/>
        <dsp:cNvSpPr/>
      </dsp:nvSpPr>
      <dsp:spPr>
        <a:xfrm>
          <a:off x="446485" y="67466"/>
          <a:ext cx="3594774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265" tIns="0" rIns="236265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600" b="1" kern="1200" dirty="0" smtClean="0"/>
            <a:t>27</a:t>
          </a:r>
          <a:endParaRPr lang="es-AR" sz="2600" b="1" kern="1200" dirty="0"/>
        </a:p>
      </dsp:txBody>
      <dsp:txXfrm>
        <a:off x="486834" y="107815"/>
        <a:ext cx="3514076" cy="745862"/>
      </dsp:txXfrm>
    </dsp:sp>
    <dsp:sp modelId="{A1FCEA17-B6DD-48DA-8509-5E551049B680}">
      <dsp:nvSpPr>
        <dsp:cNvPr id="0" name=""/>
        <dsp:cNvSpPr/>
      </dsp:nvSpPr>
      <dsp:spPr>
        <a:xfrm>
          <a:off x="0" y="2676926"/>
          <a:ext cx="5055024" cy="163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045" tIns="541528" rIns="693045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600" kern="1200" dirty="0" smtClean="0"/>
            <a:t>Negociación &amp; Mediación</a:t>
          </a:r>
          <a:endParaRPr lang="es-AR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600" kern="1200" dirty="0" smtClean="0"/>
            <a:t>Arbitraje</a:t>
          </a:r>
          <a:endParaRPr lang="es-AR" sz="2600" kern="1200" dirty="0"/>
        </a:p>
      </dsp:txBody>
      <dsp:txXfrm>
        <a:off x="0" y="2676926"/>
        <a:ext cx="5055024" cy="1631700"/>
      </dsp:txXfrm>
    </dsp:sp>
    <dsp:sp modelId="{7A6D9AB1-9468-4246-9B4A-D35C1D66C200}">
      <dsp:nvSpPr>
        <dsp:cNvPr id="0" name=""/>
        <dsp:cNvSpPr/>
      </dsp:nvSpPr>
      <dsp:spPr>
        <a:xfrm>
          <a:off x="446485" y="2263646"/>
          <a:ext cx="3594774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265" tIns="0" rIns="236265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600" b="1" kern="1200" dirty="0" smtClean="0"/>
            <a:t>SERVICIOS</a:t>
          </a:r>
          <a:endParaRPr lang="es-AR" sz="2600" b="1" kern="1200" dirty="0"/>
        </a:p>
      </dsp:txBody>
      <dsp:txXfrm>
        <a:off x="486834" y="2303995"/>
        <a:ext cx="3514076" cy="745862"/>
      </dsp:txXfrm>
    </dsp:sp>
    <dsp:sp modelId="{68B94505-7769-468A-AACE-509F4390AC14}">
      <dsp:nvSpPr>
        <dsp:cNvPr id="0" name=""/>
        <dsp:cNvSpPr/>
      </dsp:nvSpPr>
      <dsp:spPr>
        <a:xfrm>
          <a:off x="0" y="4873106"/>
          <a:ext cx="5055024" cy="163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045" tIns="541528" rIns="693045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600" kern="1200" dirty="0" smtClean="0"/>
            <a:t>Multilingües</a:t>
          </a:r>
          <a:endParaRPr lang="es-AR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600" kern="1200" dirty="0" smtClean="0"/>
            <a:t>Texto – teléfono - video</a:t>
          </a:r>
          <a:endParaRPr lang="es-AR" sz="2600" kern="1200" dirty="0"/>
        </a:p>
      </dsp:txBody>
      <dsp:txXfrm>
        <a:off x="0" y="4873106"/>
        <a:ext cx="5055024" cy="1631700"/>
      </dsp:txXfrm>
    </dsp:sp>
    <dsp:sp modelId="{3B2E43E3-3F12-46DB-9206-560AD9361000}">
      <dsp:nvSpPr>
        <dsp:cNvPr id="0" name=""/>
        <dsp:cNvSpPr/>
      </dsp:nvSpPr>
      <dsp:spPr>
        <a:xfrm>
          <a:off x="446485" y="4459826"/>
          <a:ext cx="3594774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265" tIns="0" rIns="236265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600" b="1" kern="1200" dirty="0" smtClean="0"/>
            <a:t>33%</a:t>
          </a:r>
          <a:endParaRPr lang="es-AR" sz="2600" b="1" kern="1200" dirty="0"/>
        </a:p>
      </dsp:txBody>
      <dsp:txXfrm>
        <a:off x="486834" y="4500175"/>
        <a:ext cx="3514076" cy="74586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97368-0679-4F7E-8F4D-514C68ECBBD1}">
      <dsp:nvSpPr>
        <dsp:cNvPr id="0" name=""/>
        <dsp:cNvSpPr/>
      </dsp:nvSpPr>
      <dsp:spPr>
        <a:xfrm>
          <a:off x="0" y="544564"/>
          <a:ext cx="5403483" cy="4280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9782" tIns="208280" rIns="659782" bIns="170688" numCol="1" spcCol="1270" anchor="ctr" anchorCtr="0">
          <a:noAutofit/>
        </a:bodyPr>
        <a:lstStyle/>
        <a:p>
          <a:pPr marL="228600" lvl="1" indent="-228600" algn="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400" kern="1200" dirty="0" smtClean="0"/>
            <a:t>7.017.846.922</a:t>
          </a:r>
          <a:endParaRPr lang="es-AR" sz="2400" kern="1200" dirty="0"/>
        </a:p>
      </dsp:txBody>
      <dsp:txXfrm>
        <a:off x="0" y="544564"/>
        <a:ext cx="5403483" cy="428014"/>
      </dsp:txXfrm>
    </dsp:sp>
    <dsp:sp modelId="{252A7480-C633-4CD7-A19C-1140FC8D74EB}">
      <dsp:nvSpPr>
        <dsp:cNvPr id="0" name=""/>
        <dsp:cNvSpPr/>
      </dsp:nvSpPr>
      <dsp:spPr>
        <a:xfrm>
          <a:off x="0" y="26414"/>
          <a:ext cx="2336397" cy="1062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926" tIns="0" rIns="224926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dirty="0" smtClean="0"/>
            <a:t>POBLACION MUNDIAL</a:t>
          </a:r>
          <a:endParaRPr lang="es-AR" sz="1800" b="1" kern="1200" dirty="0"/>
        </a:p>
      </dsp:txBody>
      <dsp:txXfrm>
        <a:off x="51878" y="78292"/>
        <a:ext cx="2232641" cy="958964"/>
      </dsp:txXfrm>
    </dsp:sp>
    <dsp:sp modelId="{D158AE6B-C3A3-41A3-962B-BF84EA482E01}">
      <dsp:nvSpPr>
        <dsp:cNvPr id="0" name=""/>
        <dsp:cNvSpPr/>
      </dsp:nvSpPr>
      <dsp:spPr>
        <a:xfrm>
          <a:off x="0" y="1698338"/>
          <a:ext cx="5403483" cy="4280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9782" tIns="208280" rIns="659782" bIns="170688" numCol="1" spcCol="1270" anchor="ctr" anchorCtr="0">
          <a:noAutofit/>
        </a:bodyPr>
        <a:lstStyle/>
        <a:p>
          <a:pPr marL="228600" lvl="1" indent="-228600" algn="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400" kern="1200" dirty="0" smtClean="0"/>
            <a:t>2.405.510.036 </a:t>
          </a:r>
          <a:endParaRPr lang="es-AR" sz="2400" kern="1200" dirty="0"/>
        </a:p>
      </dsp:txBody>
      <dsp:txXfrm>
        <a:off x="0" y="1698338"/>
        <a:ext cx="5403483" cy="428014"/>
      </dsp:txXfrm>
    </dsp:sp>
    <dsp:sp modelId="{ABAE5BA8-DE38-40A4-81B5-6ED0B374FA83}">
      <dsp:nvSpPr>
        <dsp:cNvPr id="0" name=""/>
        <dsp:cNvSpPr/>
      </dsp:nvSpPr>
      <dsp:spPr>
        <a:xfrm>
          <a:off x="0" y="1180188"/>
          <a:ext cx="2336397" cy="1062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926" tIns="0" rIns="224926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dirty="0" smtClean="0"/>
            <a:t>USUARIOS DE INTERNET</a:t>
          </a:r>
          <a:endParaRPr lang="es-AR" sz="1800" b="1" kern="1200" dirty="0"/>
        </a:p>
      </dsp:txBody>
      <dsp:txXfrm>
        <a:off x="51878" y="1232066"/>
        <a:ext cx="2232641" cy="958964"/>
      </dsp:txXfrm>
    </dsp:sp>
    <dsp:sp modelId="{8D1206FA-AD11-4A93-BDFA-3216E303D912}">
      <dsp:nvSpPr>
        <dsp:cNvPr id="0" name=""/>
        <dsp:cNvSpPr/>
      </dsp:nvSpPr>
      <dsp:spPr>
        <a:xfrm>
          <a:off x="0" y="2852112"/>
          <a:ext cx="5403483" cy="4280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9782" tIns="208280" rIns="659782" bIns="170688" numCol="1" spcCol="1270" anchor="ctr" anchorCtr="0">
          <a:noAutofit/>
        </a:bodyPr>
        <a:lstStyle/>
        <a:p>
          <a:pPr marL="228600" lvl="1" indent="-228600" algn="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400" kern="1200" dirty="0" smtClean="0"/>
            <a:t>34,3%  </a:t>
          </a:r>
          <a:endParaRPr lang="es-AR" sz="2400" kern="1200" dirty="0"/>
        </a:p>
      </dsp:txBody>
      <dsp:txXfrm>
        <a:off x="0" y="2852112"/>
        <a:ext cx="5403483" cy="428014"/>
      </dsp:txXfrm>
    </dsp:sp>
    <dsp:sp modelId="{0B31DD45-3E53-46B9-ABB1-C3D23550027F}">
      <dsp:nvSpPr>
        <dsp:cNvPr id="0" name=""/>
        <dsp:cNvSpPr/>
      </dsp:nvSpPr>
      <dsp:spPr>
        <a:xfrm>
          <a:off x="0" y="2333962"/>
          <a:ext cx="2336397" cy="1062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926" tIns="0" rIns="224926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dirty="0" smtClean="0"/>
            <a:t>PENETRACION</a:t>
          </a:r>
          <a:endParaRPr lang="es-AR" sz="1800" b="1" kern="1200" dirty="0"/>
        </a:p>
      </dsp:txBody>
      <dsp:txXfrm>
        <a:off x="51878" y="2385840"/>
        <a:ext cx="2232641" cy="958964"/>
      </dsp:txXfrm>
    </dsp:sp>
    <dsp:sp modelId="{4E491A35-BD2F-4281-B588-48B2966201C8}">
      <dsp:nvSpPr>
        <dsp:cNvPr id="0" name=""/>
        <dsp:cNvSpPr/>
      </dsp:nvSpPr>
      <dsp:spPr>
        <a:xfrm>
          <a:off x="0" y="4005887"/>
          <a:ext cx="5403483" cy="4280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9782" tIns="208280" rIns="659782" bIns="170688" numCol="1" spcCol="1270" anchor="ctr" anchorCtr="0">
          <a:noAutofit/>
        </a:bodyPr>
        <a:lstStyle/>
        <a:p>
          <a:pPr marL="228600" lvl="1" indent="-228600" algn="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400" kern="1200" dirty="0" smtClean="0"/>
            <a:t>593.688.638     </a:t>
          </a:r>
          <a:endParaRPr lang="es-AR" sz="2400" kern="1200" dirty="0"/>
        </a:p>
      </dsp:txBody>
      <dsp:txXfrm>
        <a:off x="0" y="4005887"/>
        <a:ext cx="5403483" cy="428014"/>
      </dsp:txXfrm>
    </dsp:sp>
    <dsp:sp modelId="{D8E6F168-FAF3-4A16-8574-BD9B5C0FF611}">
      <dsp:nvSpPr>
        <dsp:cNvPr id="0" name=""/>
        <dsp:cNvSpPr/>
      </dsp:nvSpPr>
      <dsp:spPr>
        <a:xfrm>
          <a:off x="0" y="3487736"/>
          <a:ext cx="2336397" cy="1062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926" tIns="0" rIns="224926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dirty="0" smtClean="0"/>
            <a:t>POBLACION LATINOAMERICA</a:t>
          </a:r>
          <a:endParaRPr lang="es-AR" sz="1800" b="1" kern="1200" dirty="0"/>
        </a:p>
      </dsp:txBody>
      <dsp:txXfrm>
        <a:off x="51878" y="3539614"/>
        <a:ext cx="2232641" cy="958964"/>
      </dsp:txXfrm>
    </dsp:sp>
    <dsp:sp modelId="{7E683327-2C1F-4793-9964-E6641377B2D2}">
      <dsp:nvSpPr>
        <dsp:cNvPr id="0" name=""/>
        <dsp:cNvSpPr/>
      </dsp:nvSpPr>
      <dsp:spPr>
        <a:xfrm>
          <a:off x="0" y="5159661"/>
          <a:ext cx="5403483" cy="4280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9782" tIns="208280" rIns="659782" bIns="170688" numCol="1" spcCol="1270" anchor="ctr" anchorCtr="0">
          <a:noAutofit/>
        </a:bodyPr>
        <a:lstStyle/>
        <a:p>
          <a:pPr marL="228600" lvl="1" indent="-228600" algn="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400" kern="1200" dirty="0" smtClean="0"/>
            <a:t>254.915.745      </a:t>
          </a:r>
          <a:endParaRPr lang="es-AR" sz="2400" kern="1200" dirty="0"/>
        </a:p>
      </dsp:txBody>
      <dsp:txXfrm>
        <a:off x="0" y="5159661"/>
        <a:ext cx="5403483" cy="428014"/>
      </dsp:txXfrm>
    </dsp:sp>
    <dsp:sp modelId="{338779E3-9A14-43AD-BF7F-D4B826F06A24}">
      <dsp:nvSpPr>
        <dsp:cNvPr id="0" name=""/>
        <dsp:cNvSpPr/>
      </dsp:nvSpPr>
      <dsp:spPr>
        <a:xfrm>
          <a:off x="0" y="4641510"/>
          <a:ext cx="2336397" cy="1062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926" tIns="0" rIns="224926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dirty="0" smtClean="0"/>
            <a:t>USUARIOS INTERNET</a:t>
          </a:r>
          <a:endParaRPr lang="es-AR" sz="1800" b="1" kern="1200" dirty="0"/>
        </a:p>
      </dsp:txBody>
      <dsp:txXfrm>
        <a:off x="51878" y="4693388"/>
        <a:ext cx="2232641" cy="958964"/>
      </dsp:txXfrm>
    </dsp:sp>
    <dsp:sp modelId="{EB72CDFA-72DD-42AC-B8E7-D5A321787FBA}">
      <dsp:nvSpPr>
        <dsp:cNvPr id="0" name=""/>
        <dsp:cNvSpPr/>
      </dsp:nvSpPr>
      <dsp:spPr>
        <a:xfrm>
          <a:off x="0" y="6313435"/>
          <a:ext cx="5403483" cy="4280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9782" tIns="208280" rIns="659782" bIns="170688" numCol="1" spcCol="1270" anchor="ctr" anchorCtr="0">
          <a:noAutofit/>
        </a:bodyPr>
        <a:lstStyle/>
        <a:p>
          <a:pPr marL="228600" lvl="1" indent="-228600" algn="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400" kern="1200" dirty="0" smtClean="0"/>
            <a:t>42,9%  </a:t>
          </a:r>
          <a:endParaRPr lang="es-AR" sz="2400" kern="1200" dirty="0"/>
        </a:p>
      </dsp:txBody>
      <dsp:txXfrm>
        <a:off x="0" y="6313435"/>
        <a:ext cx="5403483" cy="428014"/>
      </dsp:txXfrm>
    </dsp:sp>
    <dsp:sp modelId="{1361E371-99A4-4C22-8EF4-7C97300E8A7B}">
      <dsp:nvSpPr>
        <dsp:cNvPr id="0" name=""/>
        <dsp:cNvSpPr/>
      </dsp:nvSpPr>
      <dsp:spPr>
        <a:xfrm>
          <a:off x="0" y="5795280"/>
          <a:ext cx="2336397" cy="1062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926" tIns="0" rIns="224926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dirty="0" smtClean="0"/>
            <a:t>PENETRACION </a:t>
          </a:r>
          <a:endParaRPr lang="es-AR" sz="1800" b="1" kern="1200" dirty="0"/>
        </a:p>
      </dsp:txBody>
      <dsp:txXfrm>
        <a:off x="51878" y="5847158"/>
        <a:ext cx="2232641" cy="95896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BC1AF2-E731-4EE8-B3B0-3F455AF40108}">
      <dsp:nvSpPr>
        <dsp:cNvPr id="0" name=""/>
        <dsp:cNvSpPr/>
      </dsp:nvSpPr>
      <dsp:spPr>
        <a:xfrm>
          <a:off x="0" y="794554"/>
          <a:ext cx="3657600" cy="365760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842EE1-ABB2-45DB-A85B-45F418F2C516}">
      <dsp:nvSpPr>
        <dsp:cNvPr id="0" name=""/>
        <dsp:cNvSpPr/>
      </dsp:nvSpPr>
      <dsp:spPr>
        <a:xfrm>
          <a:off x="1884081" y="794554"/>
          <a:ext cx="2756056" cy="36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000" b="1" kern="1200" dirty="0" smtClean="0"/>
            <a:t>20 VOLUNTARIOS</a:t>
          </a:r>
          <a:endParaRPr lang="es-AR" sz="3000" b="1" kern="1200" dirty="0"/>
        </a:p>
      </dsp:txBody>
      <dsp:txXfrm>
        <a:off x="1884081" y="794554"/>
        <a:ext cx="2756056" cy="1097282"/>
      </dsp:txXfrm>
    </dsp:sp>
    <dsp:sp modelId="{7CA7377F-D7BF-404E-AFB6-03C4633216FF}">
      <dsp:nvSpPr>
        <dsp:cNvPr id="0" name=""/>
        <dsp:cNvSpPr/>
      </dsp:nvSpPr>
      <dsp:spPr>
        <a:xfrm>
          <a:off x="640081" y="1891837"/>
          <a:ext cx="2377437" cy="237743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5A4DA06-70CA-46A7-BFE6-CEC3BBBDA100}">
      <dsp:nvSpPr>
        <dsp:cNvPr id="0" name=""/>
        <dsp:cNvSpPr/>
      </dsp:nvSpPr>
      <dsp:spPr>
        <a:xfrm>
          <a:off x="1884038" y="1891837"/>
          <a:ext cx="2756056" cy="23774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000" b="1" kern="1200" dirty="0" smtClean="0"/>
            <a:t>CASOS OBSERVABLES</a:t>
          </a:r>
          <a:endParaRPr lang="es-AR" sz="3000" b="1" kern="1200" dirty="0"/>
        </a:p>
      </dsp:txBody>
      <dsp:txXfrm>
        <a:off x="1884038" y="1891837"/>
        <a:ext cx="2756056" cy="1097278"/>
      </dsp:txXfrm>
    </dsp:sp>
    <dsp:sp modelId="{286CCB4A-E998-4682-AA83-E3F7F2252B35}">
      <dsp:nvSpPr>
        <dsp:cNvPr id="0" name=""/>
        <dsp:cNvSpPr/>
      </dsp:nvSpPr>
      <dsp:spPr>
        <a:xfrm>
          <a:off x="1280160" y="2989116"/>
          <a:ext cx="1097278" cy="109727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04B7903-4969-4D62-8206-715B8181F44E}">
      <dsp:nvSpPr>
        <dsp:cNvPr id="0" name=""/>
        <dsp:cNvSpPr/>
      </dsp:nvSpPr>
      <dsp:spPr>
        <a:xfrm>
          <a:off x="1884038" y="2989116"/>
          <a:ext cx="2756056" cy="1097278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000" b="1" kern="1200" dirty="0" smtClean="0"/>
            <a:t>12 NOVIEMBRE</a:t>
          </a:r>
          <a:endParaRPr lang="es-AR" sz="3000" b="1" kern="1200" dirty="0"/>
        </a:p>
      </dsp:txBody>
      <dsp:txXfrm>
        <a:off x="1884038" y="2989116"/>
        <a:ext cx="2756056" cy="109727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456440-A795-4E11-A526-4E787AF3EF41}">
      <dsp:nvSpPr>
        <dsp:cNvPr id="0" name=""/>
        <dsp:cNvSpPr/>
      </dsp:nvSpPr>
      <dsp:spPr>
        <a:xfrm>
          <a:off x="0" y="532374"/>
          <a:ext cx="4978895" cy="33172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FD34BE-768A-4796-8D82-B1912A7920F7}">
      <dsp:nvSpPr>
        <dsp:cNvPr id="0" name=""/>
        <dsp:cNvSpPr/>
      </dsp:nvSpPr>
      <dsp:spPr>
        <a:xfrm>
          <a:off x="238473" y="72008"/>
          <a:ext cx="4740422" cy="13736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1733" tIns="0" rIns="131733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b="1" kern="1200" dirty="0" smtClean="0"/>
            <a:t>EL EQUIPO DE VOLUNTARIOS SE REUNE VIRTUALMENTE</a:t>
          </a:r>
          <a:endParaRPr lang="es-AR" sz="2400" b="1" kern="1200" dirty="0"/>
        </a:p>
      </dsp:txBody>
      <dsp:txXfrm>
        <a:off x="305527" y="139062"/>
        <a:ext cx="4606314" cy="1239501"/>
      </dsp:txXfrm>
    </dsp:sp>
    <dsp:sp modelId="{97411D78-0B80-4AA4-BD70-13DB6188C814}">
      <dsp:nvSpPr>
        <dsp:cNvPr id="0" name=""/>
        <dsp:cNvSpPr/>
      </dsp:nvSpPr>
      <dsp:spPr>
        <a:xfrm>
          <a:off x="0" y="2004970"/>
          <a:ext cx="4978895" cy="33172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E03C91-8029-4DE9-8FA0-FC1AB30C5219}">
      <dsp:nvSpPr>
        <dsp:cNvPr id="0" name=""/>
        <dsp:cNvSpPr/>
      </dsp:nvSpPr>
      <dsp:spPr>
        <a:xfrm>
          <a:off x="238473" y="1730540"/>
          <a:ext cx="4740422" cy="8615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1733" tIns="0" rIns="131733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b="1" kern="1200" dirty="0" smtClean="0"/>
            <a:t>NIVELACION TECNOLOGICA</a:t>
          </a:r>
          <a:endParaRPr lang="es-AR" sz="2400" b="1" kern="1200" dirty="0"/>
        </a:p>
      </dsp:txBody>
      <dsp:txXfrm>
        <a:off x="280531" y="1772598"/>
        <a:ext cx="4656306" cy="777456"/>
      </dsp:txXfrm>
    </dsp:sp>
    <dsp:sp modelId="{5513E036-4F6D-45D0-A2D3-F7A531EB12A3}">
      <dsp:nvSpPr>
        <dsp:cNvPr id="0" name=""/>
        <dsp:cNvSpPr/>
      </dsp:nvSpPr>
      <dsp:spPr>
        <a:xfrm>
          <a:off x="0" y="3384376"/>
          <a:ext cx="4978895" cy="33172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0EED49-17F5-4C6D-A68C-9B65B9516476}">
      <dsp:nvSpPr>
        <dsp:cNvPr id="0" name=""/>
        <dsp:cNvSpPr/>
      </dsp:nvSpPr>
      <dsp:spPr>
        <a:xfrm>
          <a:off x="238473" y="2877035"/>
          <a:ext cx="4740422" cy="13299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1733" tIns="0" rIns="131733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b="1" kern="1200" dirty="0" smtClean="0"/>
            <a:t>MANEJO DOCUMENTOS EN LINEA  HERRAMIENTAS </a:t>
          </a:r>
          <a:endParaRPr lang="es-AR" sz="2400" b="1" kern="1200" dirty="0"/>
        </a:p>
      </dsp:txBody>
      <dsp:txXfrm>
        <a:off x="303394" y="2941956"/>
        <a:ext cx="4610580" cy="120006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78276-3FE8-4DFA-8E62-FC582662AC23}">
      <dsp:nvSpPr>
        <dsp:cNvPr id="0" name=""/>
        <dsp:cNvSpPr/>
      </dsp:nvSpPr>
      <dsp:spPr>
        <a:xfrm>
          <a:off x="2243591" y="0"/>
          <a:ext cx="4581174" cy="3357574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800" b="1" kern="1200" spc="0" dirty="0" smtClean="0">
              <a:latin typeface="Arial Narrow" pitchFamily="34" charset="0"/>
            </a:rPr>
            <a:t>Boletín Digital</a:t>
          </a:r>
          <a:endParaRPr lang="es-AR" sz="2800" b="1" kern="1200" spc="0" dirty="0">
            <a:latin typeface="Arial Narrow" pitchFamily="34" charset="0"/>
          </a:endParaRPr>
        </a:p>
      </dsp:txBody>
      <dsp:txXfrm>
        <a:off x="3388885" y="1678787"/>
        <a:ext cx="2290587" cy="1678787"/>
      </dsp:txXfrm>
    </dsp:sp>
    <dsp:sp modelId="{28110CC2-D03D-4B8B-8816-D418E0323CDF}">
      <dsp:nvSpPr>
        <dsp:cNvPr id="0" name=""/>
        <dsp:cNvSpPr/>
      </dsp:nvSpPr>
      <dsp:spPr>
        <a:xfrm>
          <a:off x="36003" y="3312381"/>
          <a:ext cx="4517615" cy="3357574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800" b="1" kern="1200" spc="0" dirty="0" smtClean="0">
              <a:latin typeface="Arial Narrow" pitchFamily="34" charset="0"/>
            </a:rPr>
            <a:t>Conflictos intrafamiliares</a:t>
          </a:r>
          <a:endParaRPr lang="es-AR" sz="2800" b="1" kern="1200" spc="0" dirty="0">
            <a:latin typeface="Arial Narrow" pitchFamily="34" charset="0"/>
          </a:endParaRPr>
        </a:p>
      </dsp:txBody>
      <dsp:txXfrm>
        <a:off x="1165407" y="4991168"/>
        <a:ext cx="2258807" cy="1678787"/>
      </dsp:txXfrm>
    </dsp:sp>
    <dsp:sp modelId="{B1568D56-3F84-4F64-AFF8-87C367975C83}">
      <dsp:nvSpPr>
        <dsp:cNvPr id="0" name=""/>
        <dsp:cNvSpPr/>
      </dsp:nvSpPr>
      <dsp:spPr>
        <a:xfrm rot="10800000">
          <a:off x="2335622" y="3357574"/>
          <a:ext cx="4397112" cy="3357574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800" b="1" kern="1200" spc="0" dirty="0" smtClean="0">
              <a:latin typeface="Arial Narrow" pitchFamily="34" charset="0"/>
            </a:rPr>
            <a:t>Observación de Casos</a:t>
          </a:r>
          <a:endParaRPr lang="es-AR" sz="2800" b="1" kern="1200" spc="0" dirty="0">
            <a:latin typeface="Arial Narrow" pitchFamily="34" charset="0"/>
          </a:endParaRPr>
        </a:p>
      </dsp:txBody>
      <dsp:txXfrm rot="10800000">
        <a:off x="3434900" y="3357574"/>
        <a:ext cx="2198556" cy="1678787"/>
      </dsp:txXfrm>
    </dsp:sp>
    <dsp:sp modelId="{8916BCB2-7E21-45FE-AB23-9F1732073DAE}">
      <dsp:nvSpPr>
        <dsp:cNvPr id="0" name=""/>
        <dsp:cNvSpPr/>
      </dsp:nvSpPr>
      <dsp:spPr>
        <a:xfrm>
          <a:off x="4572505" y="3312381"/>
          <a:ext cx="4383212" cy="3357574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800" b="1" kern="1200" spc="0" dirty="0" smtClean="0">
              <a:latin typeface="Arial Narrow" pitchFamily="34" charset="0"/>
            </a:rPr>
            <a:t>Conflictos Estructurales</a:t>
          </a:r>
          <a:endParaRPr lang="es-AR" sz="2800" b="1" kern="1200" spc="0" dirty="0">
            <a:latin typeface="Arial Narrow" pitchFamily="34" charset="0"/>
          </a:endParaRPr>
        </a:p>
      </dsp:txBody>
      <dsp:txXfrm>
        <a:off x="5668308" y="4991168"/>
        <a:ext cx="2191606" cy="1678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5DDD4F-FEEF-4CF2-9F20-CCCEB645BF5B}" type="datetimeFigureOut">
              <a:rPr lang="es-AR" smtClean="0"/>
              <a:pPr/>
              <a:t>08/11/2012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7AFE5-CFAD-48FC-95B5-8D210D09F6C0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46829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91" algn="l" defTabSz="9143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82" algn="l" defTabSz="9143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73" algn="l" defTabSz="9143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64" algn="l" defTabSz="9143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55" algn="l" defTabSz="9143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46" algn="l" defTabSz="9143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36" algn="l" defTabSz="9143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26" algn="l" defTabSz="9143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  <p:sp>
        <p:nvSpPr>
          <p:cNvPr id="8090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D86E01-CED2-42C3-9309-0387FA572717}" type="slidenum">
              <a:rPr lang="es-ES" smtClean="0"/>
              <a:pPr/>
              <a:t>36</a:t>
            </a:fld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CUENTAS\simediar\plantilla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810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67BDCD7-0DE3-45B9-982D-D2BDE54598AD}" type="datetimeFigureOut">
              <a:rPr lang="es-AR" smtClean="0"/>
              <a:pPr/>
              <a:t>08/11/2012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01EB25F-CF22-424F-AE45-857938B3C5A5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2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67BDCD7-0DE3-45B9-982D-D2BDE54598AD}" type="datetimeFigureOut">
              <a:rPr lang="es-AR" smtClean="0"/>
              <a:pPr/>
              <a:t>08/11/2012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01EB25F-CF22-424F-AE45-857938B3C5A5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AF614-70D4-49E7-8D69-E00D165147D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3B66C-D518-475C-9944-5D96D46CA0D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1929A-4287-44CE-9B2B-DC86B05F75B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08004" y="1778000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56200" y="1778000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453BD-B624-442F-9DEA-F7F5E2C1514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3" indent="0">
              <a:buNone/>
              <a:defRPr sz="1600" b="1"/>
            </a:lvl4pPr>
            <a:lvl5pPr marL="1828710" indent="0">
              <a:buNone/>
              <a:defRPr sz="1600" b="1"/>
            </a:lvl5pPr>
            <a:lvl6pPr marL="2285888" indent="0">
              <a:buNone/>
              <a:defRPr sz="1600" b="1"/>
            </a:lvl6pPr>
            <a:lvl7pPr marL="2743065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6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3" indent="0">
              <a:buNone/>
              <a:defRPr sz="1600" b="1"/>
            </a:lvl4pPr>
            <a:lvl5pPr marL="1828710" indent="0">
              <a:buNone/>
              <a:defRPr sz="1600" b="1"/>
            </a:lvl5pPr>
            <a:lvl6pPr marL="2285888" indent="0">
              <a:buNone/>
              <a:defRPr sz="1600" b="1"/>
            </a:lvl6pPr>
            <a:lvl7pPr marL="2743065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6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B213F-AA1D-4F98-BD09-4DA86CCDAAD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8812F-0166-42BC-9D69-685C9346A10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F68E6-C596-48DE-B880-E3D88E90B49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5" y="273053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5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3" indent="0">
              <a:buNone/>
              <a:defRPr sz="900"/>
            </a:lvl4pPr>
            <a:lvl5pPr marL="1828710" indent="0">
              <a:buNone/>
              <a:defRPr sz="900"/>
            </a:lvl5pPr>
            <a:lvl6pPr marL="2285888" indent="0">
              <a:buNone/>
              <a:defRPr sz="900"/>
            </a:lvl6pPr>
            <a:lvl7pPr marL="2743065" indent="0">
              <a:buNone/>
              <a:defRPr sz="900"/>
            </a:lvl7pPr>
            <a:lvl8pPr marL="3200240" indent="0">
              <a:buNone/>
              <a:defRPr sz="900"/>
            </a:lvl8pPr>
            <a:lvl9pPr marL="3657416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B208D-2EC3-4C65-8843-33ABA54FEDF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692696"/>
            <a:ext cx="5616624" cy="86506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67BDCD7-0DE3-45B9-982D-D2BDE54598AD}" type="datetimeFigureOut">
              <a:rPr lang="es-AR" smtClean="0"/>
              <a:pPr/>
              <a:t>08/11/2012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01EB25F-CF22-424F-AE45-857938B3C5A5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3" indent="0">
              <a:buNone/>
              <a:defRPr sz="2000"/>
            </a:lvl4pPr>
            <a:lvl5pPr marL="1828710" indent="0">
              <a:buNone/>
              <a:defRPr sz="2000"/>
            </a:lvl5pPr>
            <a:lvl6pPr marL="2285888" indent="0">
              <a:buNone/>
              <a:defRPr sz="2000"/>
            </a:lvl6pPr>
            <a:lvl7pPr marL="2743065" indent="0">
              <a:buNone/>
              <a:defRPr sz="2000"/>
            </a:lvl7pPr>
            <a:lvl8pPr marL="3200240" indent="0">
              <a:buNone/>
              <a:defRPr sz="2000"/>
            </a:lvl8pPr>
            <a:lvl9pPr marL="3657416" indent="0">
              <a:buNone/>
              <a:defRPr sz="2000"/>
            </a:lvl9pPr>
          </a:lstStyle>
          <a:p>
            <a:pPr lvl="0"/>
            <a:endParaRPr lang="es-AR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3" indent="0">
              <a:buNone/>
              <a:defRPr sz="900"/>
            </a:lvl4pPr>
            <a:lvl5pPr marL="1828710" indent="0">
              <a:buNone/>
              <a:defRPr sz="900"/>
            </a:lvl5pPr>
            <a:lvl6pPr marL="2285888" indent="0">
              <a:buNone/>
              <a:defRPr sz="900"/>
            </a:lvl6pPr>
            <a:lvl7pPr marL="2743065" indent="0">
              <a:buNone/>
              <a:defRPr sz="900"/>
            </a:lvl7pPr>
            <a:lvl8pPr marL="3200240" indent="0">
              <a:buNone/>
              <a:defRPr sz="900"/>
            </a:lvl8pPr>
            <a:lvl9pPr marL="3657416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7D290-3EC3-40EA-9533-7DD3DE522BA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0C09B-0FD5-4745-8BD8-20A3614DBED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366000" y="304804"/>
            <a:ext cx="2286000" cy="6502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08000" y="304804"/>
            <a:ext cx="6705600" cy="6502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36B33-4E54-424F-A85A-2C5596698CF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67BDCD7-0DE3-45B9-982D-D2BDE54598AD}" type="datetimeFigureOut">
              <a:rPr lang="es-AR" smtClean="0"/>
              <a:pPr/>
              <a:t>08/11/2012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01EB25F-CF22-424F-AE45-857938B3C5A5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67BDCD7-0DE3-45B9-982D-D2BDE54598AD}" type="datetimeFigureOut">
              <a:rPr lang="es-AR" smtClean="0"/>
              <a:pPr/>
              <a:t>08/11/2012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01EB25F-CF22-424F-AE45-857938B3C5A5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1" indent="0">
              <a:buNone/>
              <a:defRPr sz="2000" b="1"/>
            </a:lvl2pPr>
            <a:lvl3pPr marL="914382" indent="0">
              <a:buNone/>
              <a:defRPr sz="1800" b="1"/>
            </a:lvl3pPr>
            <a:lvl4pPr marL="1371573" indent="0">
              <a:buNone/>
              <a:defRPr sz="1600" b="1"/>
            </a:lvl4pPr>
            <a:lvl5pPr marL="1828764" indent="0">
              <a:buNone/>
              <a:defRPr sz="1600" b="1"/>
            </a:lvl5pPr>
            <a:lvl6pPr marL="2285955" indent="0">
              <a:buNone/>
              <a:defRPr sz="1600" b="1"/>
            </a:lvl6pPr>
            <a:lvl7pPr marL="2743146" indent="0">
              <a:buNone/>
              <a:defRPr sz="1600" b="1"/>
            </a:lvl7pPr>
            <a:lvl8pPr marL="3200336" indent="0">
              <a:buNone/>
              <a:defRPr sz="1600" b="1"/>
            </a:lvl8pPr>
            <a:lvl9pPr marL="3657526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1" indent="0">
              <a:buNone/>
              <a:defRPr sz="2000" b="1"/>
            </a:lvl2pPr>
            <a:lvl3pPr marL="914382" indent="0">
              <a:buNone/>
              <a:defRPr sz="1800" b="1"/>
            </a:lvl3pPr>
            <a:lvl4pPr marL="1371573" indent="0">
              <a:buNone/>
              <a:defRPr sz="1600" b="1"/>
            </a:lvl4pPr>
            <a:lvl5pPr marL="1828764" indent="0">
              <a:buNone/>
              <a:defRPr sz="1600" b="1"/>
            </a:lvl5pPr>
            <a:lvl6pPr marL="2285955" indent="0">
              <a:buNone/>
              <a:defRPr sz="1600" b="1"/>
            </a:lvl6pPr>
            <a:lvl7pPr marL="2743146" indent="0">
              <a:buNone/>
              <a:defRPr sz="1600" b="1"/>
            </a:lvl7pPr>
            <a:lvl8pPr marL="3200336" indent="0">
              <a:buNone/>
              <a:defRPr sz="1600" b="1"/>
            </a:lvl8pPr>
            <a:lvl9pPr marL="3657526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67BDCD7-0DE3-45B9-982D-D2BDE54598AD}" type="datetimeFigureOut">
              <a:rPr lang="es-AR" smtClean="0"/>
              <a:pPr/>
              <a:t>08/11/2012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01EB25F-CF22-424F-AE45-857938B3C5A5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67BDCD7-0DE3-45B9-982D-D2BDE54598AD}" type="datetimeFigureOut">
              <a:rPr lang="es-AR" smtClean="0"/>
              <a:pPr/>
              <a:t>08/11/2012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01EB25F-CF22-424F-AE45-857938B3C5A5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67BDCD7-0DE3-45B9-982D-D2BDE54598AD}" type="datetimeFigureOut">
              <a:rPr lang="es-AR" smtClean="0"/>
              <a:pPr/>
              <a:t>08/11/2012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01EB25F-CF22-424F-AE45-857938B3C5A5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91" indent="0">
              <a:buNone/>
              <a:defRPr sz="1200"/>
            </a:lvl2pPr>
            <a:lvl3pPr marL="914382" indent="0">
              <a:buNone/>
              <a:defRPr sz="1000"/>
            </a:lvl3pPr>
            <a:lvl4pPr marL="1371573" indent="0">
              <a:buNone/>
              <a:defRPr sz="900"/>
            </a:lvl4pPr>
            <a:lvl5pPr marL="1828764" indent="0">
              <a:buNone/>
              <a:defRPr sz="900"/>
            </a:lvl5pPr>
            <a:lvl6pPr marL="2285955" indent="0">
              <a:buNone/>
              <a:defRPr sz="900"/>
            </a:lvl6pPr>
            <a:lvl7pPr marL="2743146" indent="0">
              <a:buNone/>
              <a:defRPr sz="900"/>
            </a:lvl7pPr>
            <a:lvl8pPr marL="3200336" indent="0">
              <a:buNone/>
              <a:defRPr sz="900"/>
            </a:lvl8pPr>
            <a:lvl9pPr marL="3657526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67BDCD7-0DE3-45B9-982D-D2BDE54598AD}" type="datetimeFigureOut">
              <a:rPr lang="es-AR" smtClean="0"/>
              <a:pPr/>
              <a:t>08/11/2012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01EB25F-CF22-424F-AE45-857938B3C5A5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91" indent="0">
              <a:buNone/>
              <a:defRPr sz="2800"/>
            </a:lvl2pPr>
            <a:lvl3pPr marL="914382" indent="0">
              <a:buNone/>
              <a:defRPr sz="2400"/>
            </a:lvl3pPr>
            <a:lvl4pPr marL="1371573" indent="0">
              <a:buNone/>
              <a:defRPr sz="2000"/>
            </a:lvl4pPr>
            <a:lvl5pPr marL="1828764" indent="0">
              <a:buNone/>
              <a:defRPr sz="2000"/>
            </a:lvl5pPr>
            <a:lvl6pPr marL="2285955" indent="0">
              <a:buNone/>
              <a:defRPr sz="2000"/>
            </a:lvl6pPr>
            <a:lvl7pPr marL="2743146" indent="0">
              <a:buNone/>
              <a:defRPr sz="2000"/>
            </a:lvl7pPr>
            <a:lvl8pPr marL="3200336" indent="0">
              <a:buNone/>
              <a:defRPr sz="2000"/>
            </a:lvl8pPr>
            <a:lvl9pPr marL="3657526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91" indent="0">
              <a:buNone/>
              <a:defRPr sz="1200"/>
            </a:lvl2pPr>
            <a:lvl3pPr marL="914382" indent="0">
              <a:buNone/>
              <a:defRPr sz="1000"/>
            </a:lvl3pPr>
            <a:lvl4pPr marL="1371573" indent="0">
              <a:buNone/>
              <a:defRPr sz="900"/>
            </a:lvl4pPr>
            <a:lvl5pPr marL="1828764" indent="0">
              <a:buNone/>
              <a:defRPr sz="900"/>
            </a:lvl5pPr>
            <a:lvl6pPr marL="2285955" indent="0">
              <a:buNone/>
              <a:defRPr sz="900"/>
            </a:lvl6pPr>
            <a:lvl7pPr marL="2743146" indent="0">
              <a:buNone/>
              <a:defRPr sz="900"/>
            </a:lvl7pPr>
            <a:lvl8pPr marL="3200336" indent="0">
              <a:buNone/>
              <a:defRPr sz="900"/>
            </a:lvl8pPr>
            <a:lvl9pPr marL="3657526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67BDCD7-0DE3-45B9-982D-D2BDE54598AD}" type="datetimeFigureOut">
              <a:rPr lang="es-AR" smtClean="0"/>
              <a:pPr/>
              <a:t>08/11/2012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01EB25F-CF22-424F-AE45-857938B3C5A5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67544" y="691724"/>
            <a:ext cx="5328592" cy="865068"/>
          </a:xfrm>
          <a:prstGeom prst="rect">
            <a:avLst/>
          </a:prstGeom>
        </p:spPr>
        <p:txBody>
          <a:bodyPr vert="horz" lIns="91438" tIns="45718" rIns="91438" bIns="45718" rtlCol="0" anchor="ctr">
            <a:normAutofit/>
          </a:bodyPr>
          <a:lstStyle/>
          <a:p>
            <a:r>
              <a:rPr lang="es-ES" dirty="0" smtClean="0"/>
              <a:t>Haga clic para modificar el estilo de título del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5536" y="1988840"/>
            <a:ext cx="8229600" cy="3816424"/>
          </a:xfrm>
          <a:prstGeom prst="rect">
            <a:avLst/>
          </a:prstGeom>
        </p:spPr>
        <p:txBody>
          <a:bodyPr vert="horz" lIns="91438" tIns="45718" rIns="91438" bIns="45718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AR" dirty="0"/>
          </a:p>
        </p:txBody>
      </p:sp>
      <p:sp>
        <p:nvSpPr>
          <p:cNvPr id="8" name="7 Rectángulo"/>
          <p:cNvSpPr/>
          <p:nvPr userDrawn="1"/>
        </p:nvSpPr>
        <p:spPr>
          <a:xfrm>
            <a:off x="0" y="5517232"/>
            <a:ext cx="9144000" cy="1340768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Rectángulo"/>
          <p:cNvSpPr/>
          <p:nvPr userDrawn="1"/>
        </p:nvSpPr>
        <p:spPr>
          <a:xfrm>
            <a:off x="2195736" y="5949280"/>
            <a:ext cx="3600400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</a:pPr>
            <a:r>
              <a:rPr lang="es-AR" sz="1300" dirty="0">
                <a:latin typeface="Arial Narrow" pitchFamily="34" charset="0"/>
                <a:ea typeface="Adobe Fangsong Std R" pitchFamily="18" charset="-128"/>
              </a:rPr>
              <a:t>2da </a:t>
            </a:r>
            <a:r>
              <a:rPr lang="es-AR" sz="1300" dirty="0" smtClean="0">
                <a:latin typeface="Arial Narrow" pitchFamily="34" charset="0"/>
                <a:ea typeface="Adobe Fangsong Std R" pitchFamily="18" charset="-128"/>
              </a:rPr>
              <a:t>Jornada Regional de Resolución de Conflictos Innovación &amp; Nuevas Tecnologías</a:t>
            </a:r>
            <a:endParaRPr lang="es-AR" sz="1300" dirty="0"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defTabSz="914382" rtl="0" eaLnBrk="1" latinLnBrk="0" hangingPunct="1">
        <a:lnSpc>
          <a:spcPts val="4000"/>
        </a:lnSpc>
        <a:spcBef>
          <a:spcPct val="0"/>
        </a:spcBef>
        <a:buNone/>
        <a:defRPr sz="4400" kern="12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kzidenz Grotesk BE XBdCn" pitchFamily="34" charset="0"/>
          <a:ea typeface="+mj-ea"/>
          <a:cs typeface="+mj-cs"/>
        </a:defRPr>
      </a:lvl1pPr>
    </p:titleStyle>
    <p:bodyStyle>
      <a:lvl1pPr marL="0" indent="0" algn="l" defTabSz="914382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2" indent="0" algn="l" defTabSz="914382" rtl="0" eaLnBrk="1" latinLnBrk="0" hangingPunct="1">
        <a:spcBef>
          <a:spcPct val="20000"/>
        </a:spcBef>
        <a:buFont typeface="Arial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7" indent="-228595" algn="l" defTabSz="9143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8" indent="-228595" algn="l" defTabSz="9143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9" indent="-228595" algn="l" defTabSz="9143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50" indent="-228595" algn="l" defTabSz="9143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41" indent="-228595" algn="l" defTabSz="9143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32" indent="-228595" algn="l" defTabSz="9143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22" indent="-228595" algn="l" defTabSz="9143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3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1" algn="l" defTabSz="9143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82" algn="l" defTabSz="9143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3" algn="l" defTabSz="9143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64" algn="l" defTabSz="9143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55" algn="l" defTabSz="9143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46" algn="l" defTabSz="9143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6" algn="l" defTabSz="9143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26" algn="l" defTabSz="9143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AR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509"/>
            <a:ext cx="2133124" cy="364331"/>
          </a:xfrm>
          <a:prstGeom prst="rect">
            <a:avLst/>
          </a:prstGeom>
        </p:spPr>
        <p:txBody>
          <a:bodyPr vert="horz" lIns="91436" tIns="45716" rIns="91436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677" y="6356509"/>
            <a:ext cx="2894648" cy="364331"/>
          </a:xfrm>
          <a:prstGeom prst="rect">
            <a:avLst/>
          </a:prstGeom>
        </p:spPr>
        <p:txBody>
          <a:bodyPr vert="horz" lIns="91436" tIns="45716" rIns="91436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678" y="6356509"/>
            <a:ext cx="2133123" cy="364331"/>
          </a:xfrm>
          <a:prstGeom prst="rect">
            <a:avLst/>
          </a:prstGeom>
        </p:spPr>
        <p:txBody>
          <a:bodyPr vert="horz" lIns="91436" tIns="45716" rIns="91436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52ADDA55-B523-42CE-BE96-DF43DFB7A20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xStyles>
    <p:titleStyle>
      <a:lvl1pPr algn="ctr" defTabSz="91296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9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9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9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9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11476" algn="ctr" defTabSz="91296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822952" algn="ctr" defTabSz="91296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234427" algn="ctr" defTabSz="91296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645904" algn="ctr" defTabSz="91296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469" indent="-341469" algn="l" defTabSz="9129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515" indent="-284319" algn="l" defTabSz="9129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561" indent="-227170" algn="l" defTabSz="9129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756" indent="-227170" algn="l" defTabSz="9129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951" indent="-227170" algn="l" defTabSz="9129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5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8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5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9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47.jpeg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49.jpeg"/><Relationship Id="rId4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1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564904"/>
            <a:ext cx="7772400" cy="1470025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s-AR" sz="7200" b="1" spc="-15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Fangsong Std R" pitchFamily="18" charset="-128"/>
                <a:ea typeface="Adobe Fangsong Std R" pitchFamily="18" charset="-128"/>
              </a:rPr>
              <a:t>RESOLUCION DE CONFLICTOS </a:t>
            </a:r>
            <a:r>
              <a:rPr lang="es-AR" sz="7200" b="1" spc="-15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Fangsong Std R" pitchFamily="18" charset="-128"/>
                <a:ea typeface="Adobe Fangsong Std R" pitchFamily="18" charset="-128"/>
              </a:rPr>
              <a:t>3.0</a:t>
            </a:r>
            <a:endParaRPr lang="es-AR" sz="7200" b="1" spc="-15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Fangsong Std R" pitchFamily="18" charset="-128"/>
              <a:ea typeface="Adobe Fangsong Std R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5661248"/>
            <a:ext cx="9144000" cy="1196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AUSPICIANTES ODR 2010</a:t>
            </a:r>
            <a:endParaRPr lang="es-AR" dirty="0"/>
          </a:p>
        </p:txBody>
      </p:sp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40" y="1700808"/>
            <a:ext cx="4052394" cy="1684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89" y="3533513"/>
            <a:ext cx="3768893" cy="1701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6" y="5733256"/>
            <a:ext cx="912576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35" y="1916832"/>
            <a:ext cx="2324754" cy="2007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35" y="4143123"/>
            <a:ext cx="2648491" cy="2085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S" dirty="0" err="1" smtClean="0"/>
              <a:t>Cyberweek</a:t>
            </a:r>
            <a:r>
              <a:rPr lang="es-US" dirty="0" smtClean="0"/>
              <a:t> </a:t>
            </a:r>
            <a:endParaRPr lang="es-AR" dirty="0"/>
          </a:p>
        </p:txBody>
      </p:sp>
      <p:pic>
        <p:nvPicPr>
          <p:cNvPr id="6" name="Picture 2" descr="D:\Dropbox\pp\cyberweek 2011\afich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37556"/>
            <a:ext cx="3575050" cy="2774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3 Marcador de contenido" descr="cyberweek 2010 flyerESPAÑOL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7544" y="1542797"/>
            <a:ext cx="3318722" cy="2564467"/>
          </a:xfrm>
          <a:prstGeom prst="roundRect">
            <a:avLst>
              <a:gd name="adj" fmla="val 12029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2" descr="D:\CUENTAS\cyberweek\menu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95"/>
          <a:stretch/>
        </p:blipFill>
        <p:spPr bwMode="auto">
          <a:xfrm>
            <a:off x="2110842" y="2729452"/>
            <a:ext cx="4490268" cy="3535169"/>
          </a:xfrm>
          <a:prstGeom prst="roundRect">
            <a:avLst>
              <a:gd name="adj" fmla="val 4240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57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3 Marcador de contenido" descr="EMARC 201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96" y="78716"/>
            <a:ext cx="5837390" cy="6734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9314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emarc2012.gif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7972"/>
          <a:stretch/>
        </p:blipFill>
        <p:spPr>
          <a:xfrm>
            <a:off x="35496" y="44624"/>
            <a:ext cx="5788383" cy="6669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954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3816424"/>
          </a:xfrm>
        </p:spPr>
        <p:txBody>
          <a:bodyPr>
            <a:normAutofit fontScale="92500"/>
          </a:bodyPr>
          <a:lstStyle/>
          <a:p>
            <a:r>
              <a:rPr lang="es-AR" sz="4800" b="1" i="1" spc="-15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Gothic" pitchFamily="34" charset="0"/>
              </a:rPr>
              <a:t>Lo maravilloso de la guerra es que cada jefe de asesinos hace bendecir sus banderas e invocar solemnemente a Dios antes de lanzarse a exterminar a su prójimo.</a:t>
            </a:r>
            <a:endParaRPr lang="es-AR" dirty="0">
              <a:solidFill>
                <a:schemeClr val="accent1">
                  <a:lumMod val="50000"/>
                </a:schemeClr>
              </a:solidFill>
              <a:latin typeface="BellGothic" pitchFamily="34" charset="0"/>
            </a:endParaRPr>
          </a:p>
          <a:p>
            <a:pPr algn="r"/>
            <a:r>
              <a:rPr lang="es-AR" sz="1700" i="1" dirty="0" smtClean="0"/>
              <a:t>Voltaire</a:t>
            </a:r>
            <a:endParaRPr lang="es-AR" sz="1700" i="1" dirty="0"/>
          </a:p>
        </p:txBody>
      </p:sp>
    </p:spTree>
    <p:extLst>
      <p:ext uri="{BB962C8B-B14F-4D97-AF65-F5344CB8AC3E}">
        <p14:creationId xmlns:p14="http://schemas.microsoft.com/office/powerpoint/2010/main" val="336657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E-</a:t>
            </a:r>
            <a:r>
              <a:rPr lang="es-AR" dirty="0" err="1" smtClean="0"/>
              <a:t>marc</a:t>
            </a:r>
            <a:r>
              <a:rPr lang="es-AR" dirty="0" smtClean="0"/>
              <a:t> 2013-MAYO</a:t>
            </a:r>
            <a:endParaRPr lang="es-AR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6" y="5733256"/>
            <a:ext cx="912576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3 Marcador de contenido" descr="hambre-en-el-mund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628800"/>
            <a:ext cx="7500990" cy="5000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aM\Downloads\297225_10151257167333322_1134220419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7" y="404664"/>
            <a:ext cx="9144001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59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3374283085"/>
              </p:ext>
            </p:extLst>
          </p:nvPr>
        </p:nvGraphicFramePr>
        <p:xfrm>
          <a:off x="610834" y="188640"/>
          <a:ext cx="8929718" cy="6572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3365616048"/>
              </p:ext>
            </p:extLst>
          </p:nvPr>
        </p:nvGraphicFramePr>
        <p:xfrm>
          <a:off x="500034" y="0"/>
          <a:ext cx="850112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dirty="0" smtClean="0"/>
              <a:t>Qué estamos haciendo?</a:t>
            </a:r>
            <a:endParaRPr lang="es-AR" dirty="0"/>
          </a:p>
        </p:txBody>
      </p:sp>
      <p:pic>
        <p:nvPicPr>
          <p:cNvPr id="7" name="6 Marcador de contenido" descr="emprendedo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0571012">
            <a:off x="1979712" y="1844824"/>
            <a:ext cx="4009536" cy="36724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US" dirty="0" smtClean="0"/>
              <a:t>EMPATIA</a:t>
            </a:r>
            <a:endParaRPr lang="es-AR" dirty="0"/>
          </a:p>
        </p:txBody>
      </p:sp>
      <p:pic>
        <p:nvPicPr>
          <p:cNvPr id="13" name="Picture 4" descr="D:\CUENTAS\Alberto\2da Jornada Consejo\22251345077514d826b8f137e8b1e41560c26802f2f9ef___bebezapatospa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6752"/>
            <a:ext cx="4631432" cy="46521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90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Observatorio del Conflicto</a:t>
            </a:r>
            <a:endParaRPr lang="es-AR" dirty="0"/>
          </a:p>
        </p:txBody>
      </p:sp>
      <p:pic>
        <p:nvPicPr>
          <p:cNvPr id="4" name="3 Marcador de contenido" descr="id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3688" y="1412776"/>
            <a:ext cx="4869182" cy="5072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US" dirty="0" smtClean="0"/>
              <a:t>UNTREF</a:t>
            </a:r>
            <a:endParaRPr lang="es-AR" dirty="0"/>
          </a:p>
        </p:txBody>
      </p:sp>
      <p:graphicFrame>
        <p:nvGraphicFramePr>
          <p:cNvPr id="12" name="11 Diagrama"/>
          <p:cNvGraphicFramePr/>
          <p:nvPr>
            <p:extLst>
              <p:ext uri="{D42A27DB-BD31-4B8C-83A1-F6EECF244321}">
                <p14:modId xmlns:p14="http://schemas.microsoft.com/office/powerpoint/2010/main" val="1698048858"/>
              </p:ext>
            </p:extLst>
          </p:nvPr>
        </p:nvGraphicFramePr>
        <p:xfrm>
          <a:off x="3491880" y="1124744"/>
          <a:ext cx="6096000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5 Marcador de contenido" descr="logo untref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576" y="2964954"/>
            <a:ext cx="5023989" cy="10965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dirty="0" smtClean="0"/>
              <a:t>Nivelación Tecnológica</a:t>
            </a:r>
            <a:endParaRPr lang="es-AR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0098418"/>
              </p:ext>
            </p:extLst>
          </p:nvPr>
        </p:nvGraphicFramePr>
        <p:xfrm>
          <a:off x="611560" y="1484784"/>
          <a:ext cx="497889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8708154"/>
              </p:ext>
            </p:extLst>
          </p:nvPr>
        </p:nvGraphicFramePr>
        <p:xfrm>
          <a:off x="35340" y="-4192"/>
          <a:ext cx="9001156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AR" dirty="0" smtClean="0"/>
              <a:t>ACADEMIA ODR LATINOAMERICA</a:t>
            </a:r>
            <a:endParaRPr lang="es-AR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6351885"/>
              </p:ext>
            </p:extLst>
          </p:nvPr>
        </p:nvGraphicFramePr>
        <p:xfrm>
          <a:off x="467544" y="1783357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AR" sz="4800" dirty="0" smtClean="0"/>
              <a:t>www.simediar.com</a:t>
            </a:r>
            <a:endParaRPr lang="es-AR" sz="4800" dirty="0"/>
          </a:p>
        </p:txBody>
      </p:sp>
      <p:sp>
        <p:nvSpPr>
          <p:cNvPr id="6" name="5 Rectángulo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839" y="2636912"/>
            <a:ext cx="6954322" cy="2823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363376165"/>
              </p:ext>
            </p:extLst>
          </p:nvPr>
        </p:nvGraphicFramePr>
        <p:xfrm>
          <a:off x="357158" y="214290"/>
          <a:ext cx="857256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simediar logos universida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" y="429"/>
            <a:ext cx="9142858" cy="68571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SIMULADOR</a:t>
            </a:r>
            <a:endParaRPr lang="es-AR" dirty="0"/>
          </a:p>
        </p:txBody>
      </p:sp>
      <p:pic>
        <p:nvPicPr>
          <p:cNvPr id="3074" name="Picture 2" descr="D:\CUENTAS\simediar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0" y="1857375"/>
            <a:ext cx="93345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10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SIMULADOR</a:t>
            </a:r>
          </a:p>
        </p:txBody>
      </p:sp>
      <p:pic>
        <p:nvPicPr>
          <p:cNvPr id="5122" name="Picture 2" descr="D:\CUENTAS\simediar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0" y="1857375"/>
            <a:ext cx="93345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33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S" dirty="0" smtClean="0"/>
              <a:t>IGNORANCIA</a:t>
            </a:r>
            <a:endParaRPr lang="es-AR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7944536"/>
              </p:ext>
            </p:extLst>
          </p:nvPr>
        </p:nvGraphicFramePr>
        <p:xfrm>
          <a:off x="395536" y="1988840"/>
          <a:ext cx="8280920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8419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Fases del entrenamiento</a:t>
            </a:r>
            <a:endParaRPr lang="es-AR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1606210"/>
              </p:ext>
            </p:extLst>
          </p:nvPr>
        </p:nvGraphicFramePr>
        <p:xfrm>
          <a:off x="0" y="764704"/>
          <a:ext cx="914400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Tipos de </a:t>
            </a:r>
            <a:br>
              <a:rPr lang="es-AR" dirty="0" smtClean="0"/>
            </a:br>
            <a:r>
              <a:rPr lang="es-AR" dirty="0" smtClean="0"/>
              <a:t>Comunicaciones Virtuales</a:t>
            </a:r>
            <a:endParaRPr lang="es-AR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2687576"/>
              </p:ext>
            </p:extLst>
          </p:nvPr>
        </p:nvGraphicFramePr>
        <p:xfrm>
          <a:off x="395288" y="1989138"/>
          <a:ext cx="8229600" cy="3816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4553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/>
              <a:t>HASTA 6 PUNTOS SIMULTANEOS</a:t>
            </a:r>
          </a:p>
        </p:txBody>
      </p:sp>
      <p:grpSp>
        <p:nvGrpSpPr>
          <p:cNvPr id="5" name="11 Grupo"/>
          <p:cNvGrpSpPr>
            <a:grpSpLocks/>
          </p:cNvGrpSpPr>
          <p:nvPr/>
        </p:nvGrpSpPr>
        <p:grpSpPr bwMode="auto">
          <a:xfrm>
            <a:off x="0" y="1857375"/>
            <a:ext cx="9144000" cy="4400550"/>
            <a:chOff x="-32" y="1857364"/>
            <a:chExt cx="9144064" cy="4400550"/>
          </a:xfrm>
        </p:grpSpPr>
        <p:grpSp>
          <p:nvGrpSpPr>
            <p:cNvPr id="6" name="7 Grupo"/>
            <p:cNvGrpSpPr>
              <a:grpSpLocks/>
            </p:cNvGrpSpPr>
            <p:nvPr/>
          </p:nvGrpSpPr>
          <p:grpSpPr bwMode="auto">
            <a:xfrm>
              <a:off x="-32" y="1857364"/>
              <a:ext cx="9144064" cy="4400550"/>
              <a:chOff x="-32" y="495300"/>
              <a:chExt cx="9144064" cy="4400550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495300"/>
                <a:ext cx="9144000" cy="4400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 b="17949"/>
              <a:stretch>
                <a:fillRect/>
              </a:stretch>
            </p:blipFill>
            <p:spPr bwMode="auto">
              <a:xfrm>
                <a:off x="-32" y="785794"/>
                <a:ext cx="3032766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063625" y="785794"/>
                <a:ext cx="3080407" cy="2357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6" descr="http://lh6.ggpht.com/-vMcuyHKnE6E/SeIl_Me_WvI/AAAAAAAABQc/CCD82L6jA08/image_sb_5.jp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048000" y="785794"/>
                <a:ext cx="3143272" cy="2357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6"/>
            <a:srcRect t="2901"/>
            <a:stretch>
              <a:fillRect/>
            </a:stretch>
          </p:blipFill>
          <p:spPr bwMode="auto">
            <a:xfrm>
              <a:off x="2643174" y="2143116"/>
              <a:ext cx="3319765" cy="2392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929322" y="2143116"/>
              <a:ext cx="3214678" cy="2405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8"/>
            <a:srcRect l="13879"/>
            <a:stretch>
              <a:fillRect/>
            </a:stretch>
          </p:blipFill>
          <p:spPr bwMode="auto">
            <a:xfrm>
              <a:off x="0" y="2143116"/>
              <a:ext cx="2659983" cy="2357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08927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COMPARTIR</a:t>
            </a:r>
            <a:br>
              <a:rPr lang="es-AR" dirty="0" smtClean="0"/>
            </a:br>
            <a:r>
              <a:rPr lang="es-AR" dirty="0" smtClean="0"/>
              <a:t>DOCUMENTOS</a:t>
            </a:r>
            <a:endParaRPr lang="es-AR" dirty="0"/>
          </a:p>
        </p:txBody>
      </p:sp>
      <p:grpSp>
        <p:nvGrpSpPr>
          <p:cNvPr id="19" name="15 Grupo"/>
          <p:cNvGrpSpPr>
            <a:grpSpLocks/>
          </p:cNvGrpSpPr>
          <p:nvPr/>
        </p:nvGrpSpPr>
        <p:grpSpPr bwMode="auto">
          <a:xfrm>
            <a:off x="0" y="1857375"/>
            <a:ext cx="9144000" cy="4469130"/>
            <a:chOff x="0" y="1857364"/>
            <a:chExt cx="9144000" cy="4468172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857364"/>
              <a:ext cx="9144000" cy="4468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57224" y="2428868"/>
              <a:ext cx="571504" cy="427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4"/>
            <p:cNvPicPr>
              <a:picLocks noChangeAspect="1" noChangeArrowheads="1"/>
            </p:cNvPicPr>
            <p:nvPr/>
          </p:nvPicPr>
          <p:blipFill>
            <a:blip r:embed="rId4"/>
            <a:srcRect l="13879" b="15375"/>
            <a:stretch>
              <a:fillRect/>
            </a:stretch>
          </p:blipFill>
          <p:spPr bwMode="auto">
            <a:xfrm>
              <a:off x="857224" y="2000240"/>
              <a:ext cx="571503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/>
            <a:srcRect t="2901"/>
            <a:stretch>
              <a:fillRect/>
            </a:stretch>
          </p:blipFill>
          <p:spPr bwMode="auto">
            <a:xfrm>
              <a:off x="857224" y="2857496"/>
              <a:ext cx="571504" cy="411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14037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/>
              <a:t>AUDIO/VIDEO, CHAT Y DOCUMENTOS</a:t>
            </a:r>
          </a:p>
        </p:txBody>
      </p:sp>
      <p:grpSp>
        <p:nvGrpSpPr>
          <p:cNvPr id="8" name="11 Grupo"/>
          <p:cNvGrpSpPr>
            <a:grpSpLocks/>
          </p:cNvGrpSpPr>
          <p:nvPr/>
        </p:nvGrpSpPr>
        <p:grpSpPr bwMode="auto">
          <a:xfrm>
            <a:off x="0" y="2204864"/>
            <a:ext cx="9144000" cy="4391978"/>
            <a:chOff x="0" y="1857364"/>
            <a:chExt cx="9144000" cy="4393406"/>
          </a:xfrm>
        </p:grpSpPr>
        <p:grpSp>
          <p:nvGrpSpPr>
            <p:cNvPr id="9" name="7 Grupo"/>
            <p:cNvGrpSpPr>
              <a:grpSpLocks/>
            </p:cNvGrpSpPr>
            <p:nvPr/>
          </p:nvGrpSpPr>
          <p:grpSpPr bwMode="auto">
            <a:xfrm>
              <a:off x="0" y="1857364"/>
              <a:ext cx="9144000" cy="4393406"/>
              <a:chOff x="0" y="428604"/>
              <a:chExt cx="9144000" cy="4393406"/>
            </a:xfrm>
          </p:grpSpPr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428604"/>
                <a:ext cx="9144000" cy="43934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 b="17949"/>
              <a:stretch>
                <a:fillRect/>
              </a:stretch>
            </p:blipFill>
            <p:spPr bwMode="auto">
              <a:xfrm>
                <a:off x="0" y="571479"/>
                <a:ext cx="1571603" cy="1184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221345" y="571480"/>
                <a:ext cx="1493531" cy="1214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Picture 6" descr="http://lh6.ggpht.com/-vMcuyHKnE6E/SeIl_Me_WvI/AAAAAAAABQc/CCD82L6jA08/image_sb_5.jp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571604" y="571480"/>
                <a:ext cx="1643074" cy="12323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6"/>
            <a:srcRect t="2901"/>
            <a:stretch>
              <a:fillRect/>
            </a:stretch>
          </p:blipFill>
          <p:spPr bwMode="auto">
            <a:xfrm flipH="1">
              <a:off x="1500166" y="2000240"/>
              <a:ext cx="1873230" cy="1349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7"/>
            <a:srcRect l="21234"/>
            <a:stretch>
              <a:fillRect/>
            </a:stretch>
          </p:blipFill>
          <p:spPr bwMode="auto">
            <a:xfrm flipH="1">
              <a:off x="3286116" y="2000240"/>
              <a:ext cx="1428760" cy="1357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8"/>
            <a:srcRect l="13879"/>
            <a:stretch>
              <a:fillRect/>
            </a:stretch>
          </p:blipFill>
          <p:spPr bwMode="auto">
            <a:xfrm flipH="1">
              <a:off x="0" y="2000240"/>
              <a:ext cx="1500937" cy="1330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51270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US" dirty="0" smtClean="0"/>
              <a:t>Espacio para Acuerdos</a:t>
            </a:r>
            <a:endParaRPr lang="es-AR" dirty="0"/>
          </a:p>
        </p:txBody>
      </p:sp>
      <p:grpSp>
        <p:nvGrpSpPr>
          <p:cNvPr id="17" name="16 Grupo"/>
          <p:cNvGrpSpPr/>
          <p:nvPr/>
        </p:nvGrpSpPr>
        <p:grpSpPr>
          <a:xfrm>
            <a:off x="0" y="1857374"/>
            <a:ext cx="9143999" cy="4457699"/>
            <a:chOff x="0" y="1857374"/>
            <a:chExt cx="9143999" cy="4457699"/>
          </a:xfrm>
        </p:grpSpPr>
        <p:grpSp>
          <p:nvGrpSpPr>
            <p:cNvPr id="18" name="7 Grupo"/>
            <p:cNvGrpSpPr>
              <a:grpSpLocks/>
            </p:cNvGrpSpPr>
            <p:nvPr/>
          </p:nvGrpSpPr>
          <p:grpSpPr bwMode="auto">
            <a:xfrm>
              <a:off x="0" y="1857374"/>
              <a:ext cx="9143999" cy="4457699"/>
              <a:chOff x="-32" y="466725"/>
              <a:chExt cx="9144032" cy="4457342"/>
            </a:xfrm>
          </p:grpSpPr>
          <p:pic>
            <p:nvPicPr>
              <p:cNvPr id="23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466725"/>
                <a:ext cx="9144000" cy="44573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 b="17949"/>
              <a:stretch>
                <a:fillRect/>
              </a:stretch>
            </p:blipFill>
            <p:spPr bwMode="auto">
              <a:xfrm>
                <a:off x="-1" y="642918"/>
                <a:ext cx="1611157" cy="1214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-32" y="3071810"/>
                <a:ext cx="1586876" cy="1214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" name="Picture 6" descr="http://lh6.ggpht.com/-vMcuyHKnE6E/SeIl_Me_WvI/AAAAAAAABQc/CCD82L6jA08/image_sb_5.jp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1857364"/>
                <a:ext cx="1619261" cy="1214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9" name="8 CuadroTexto"/>
            <p:cNvSpPr txBox="1">
              <a:spLocks noChangeArrowheads="1"/>
            </p:cNvSpPr>
            <p:nvPr/>
          </p:nvSpPr>
          <p:spPr bwMode="auto">
            <a:xfrm>
              <a:off x="1785912" y="2286036"/>
              <a:ext cx="3429012" cy="3693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b="1" dirty="0" smtClean="0"/>
                <a:t>María </a:t>
              </a:r>
              <a:r>
                <a:rPr lang="es-ES" b="1" dirty="0"/>
                <a:t>– Misiones: </a:t>
              </a:r>
              <a:r>
                <a:rPr lang="es-ES" dirty="0"/>
                <a:t>Hola</a:t>
              </a:r>
            </a:p>
            <a:p>
              <a:r>
                <a:rPr lang="es-ES" b="1" dirty="0"/>
                <a:t>Carlos- </a:t>
              </a:r>
              <a:r>
                <a:rPr lang="es-ES" b="1" dirty="0" smtClean="0"/>
                <a:t>Córdoba: </a:t>
              </a:r>
              <a:r>
                <a:rPr lang="es-ES" dirty="0"/>
                <a:t>Hola</a:t>
              </a:r>
            </a:p>
            <a:p>
              <a:r>
                <a:rPr lang="es-ES" b="1" dirty="0"/>
                <a:t>Ernesto – BsAs: </a:t>
              </a:r>
              <a:r>
                <a:rPr lang="es-ES" dirty="0"/>
                <a:t>Hola</a:t>
              </a:r>
            </a:p>
            <a:p>
              <a:r>
                <a:rPr lang="es-ES" b="1" dirty="0" smtClean="0"/>
                <a:t>María </a:t>
              </a:r>
              <a:r>
                <a:rPr lang="es-ES" b="1" dirty="0"/>
                <a:t>– Misiones: </a:t>
              </a:r>
              <a:r>
                <a:rPr lang="es-ES" dirty="0"/>
                <a:t>Como </a:t>
              </a:r>
              <a:r>
                <a:rPr lang="es-ES" dirty="0" smtClean="0"/>
                <a:t>están?</a:t>
              </a:r>
              <a:endParaRPr lang="es-ES" dirty="0"/>
            </a:p>
            <a:p>
              <a:r>
                <a:rPr lang="es-ES" b="1" dirty="0"/>
                <a:t>Carlos- Cordoba: </a:t>
              </a:r>
              <a:r>
                <a:rPr lang="es-ES" dirty="0"/>
                <a:t>Bien…</a:t>
              </a:r>
            </a:p>
            <a:p>
              <a:r>
                <a:rPr lang="es-ES" b="1" dirty="0"/>
                <a:t>Ernesto – BsAs: </a:t>
              </a:r>
              <a:r>
                <a:rPr lang="es-ES" dirty="0"/>
                <a:t>Más o menos</a:t>
              </a:r>
            </a:p>
            <a:p>
              <a:r>
                <a:rPr lang="es-ES" b="1" dirty="0"/>
                <a:t>Maria – Misiones: </a:t>
              </a:r>
              <a:r>
                <a:rPr lang="es-ES" dirty="0"/>
                <a:t>Entiendo, bueno trataremos de llegar a un acuerdo hoy, </a:t>
              </a:r>
            </a:p>
            <a:p>
              <a:r>
                <a:rPr lang="es-ES" b="1" dirty="0"/>
                <a:t>Carlos- Cordoba: </a:t>
              </a:r>
              <a:r>
                <a:rPr lang="es-ES" dirty="0"/>
                <a:t>ok</a:t>
              </a:r>
            </a:p>
            <a:p>
              <a:r>
                <a:rPr lang="es-ES" b="1" dirty="0"/>
                <a:t>Ernesto – BsAs: </a:t>
              </a:r>
              <a:r>
                <a:rPr lang="es-ES" dirty="0"/>
                <a:t>Me parece un poco </a:t>
              </a:r>
              <a:r>
                <a:rPr lang="es-ES" dirty="0" smtClean="0"/>
                <a:t>difícil, </a:t>
              </a:r>
              <a:r>
                <a:rPr lang="es-ES" dirty="0"/>
                <a:t>pero bueee..</a:t>
              </a:r>
            </a:p>
            <a:p>
              <a:endParaRPr lang="es-ES" dirty="0">
                <a:solidFill>
                  <a:schemeClr val="bg1"/>
                </a:solidFill>
              </a:endParaRPr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6"/>
            <a:srcRect t="2901"/>
            <a:stretch>
              <a:fillRect/>
            </a:stretch>
          </p:blipFill>
          <p:spPr bwMode="auto">
            <a:xfrm>
              <a:off x="0" y="3286248"/>
              <a:ext cx="1643036" cy="1183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4462359"/>
              <a:ext cx="1643036" cy="1229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4"/>
            <p:cNvPicPr>
              <a:picLocks noChangeAspect="1" noChangeArrowheads="1"/>
            </p:cNvPicPr>
            <p:nvPr/>
          </p:nvPicPr>
          <p:blipFill>
            <a:blip r:embed="rId8"/>
            <a:srcRect l="13879" b="11694"/>
            <a:stretch>
              <a:fillRect/>
            </a:stretch>
          </p:blipFill>
          <p:spPr bwMode="auto">
            <a:xfrm>
              <a:off x="1" y="2000261"/>
              <a:ext cx="1643036" cy="1285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78049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8" name="3 Marcador de contenido" descr="IMG_15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92125" y="1623414"/>
            <a:ext cx="7717212" cy="5144808"/>
          </a:xfrm>
          <a:prstGeom prst="snip2DiagRect">
            <a:avLst>
              <a:gd name="adj1" fmla="val 0"/>
              <a:gd name="adj2" fmla="val 12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8 Imagen" descr="IMG_1535.JPG"/>
          <p:cNvPicPr>
            <a:picLocks noChangeAspect="1"/>
          </p:cNvPicPr>
          <p:nvPr/>
        </p:nvPicPr>
        <p:blipFill>
          <a:blip r:embed="rId4" cstate="print"/>
          <a:srcRect t="1953" r="25782" b="1953"/>
          <a:stretch>
            <a:fillRect/>
          </a:stretch>
        </p:blipFill>
        <p:spPr>
          <a:xfrm rot="21227569">
            <a:off x="710535" y="521287"/>
            <a:ext cx="2263166" cy="19534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US" dirty="0" smtClean="0"/>
              <a:t>ATREVERSE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5" name="Picture 2" descr="D:\CUENTAS\Alberto\2da Jornada Consejo\es-el-momento-idoneo-intentar-cerrar-una-vent-L-b91tuP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5232"/>
            <a:ext cx="9144000" cy="520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87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US" dirty="0" smtClean="0"/>
              <a:t>MUCHAS GRACIAS</a:t>
            </a:r>
            <a:endParaRPr lang="es-AR" dirty="0"/>
          </a:p>
        </p:txBody>
      </p:sp>
      <p:graphicFrame>
        <p:nvGraphicFramePr>
          <p:cNvPr id="4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3945155"/>
              </p:ext>
            </p:extLst>
          </p:nvPr>
        </p:nvGraphicFramePr>
        <p:xfrm>
          <a:off x="539552" y="1628800"/>
          <a:ext cx="860444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661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3600" dirty="0"/>
              <a:t>www.odrlatinoamerica.com</a:t>
            </a:r>
          </a:p>
        </p:txBody>
      </p:sp>
      <p:pic>
        <p:nvPicPr>
          <p:cNvPr id="4" name="3 Marcador de contenido" descr="odrlatinoameric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19" y="2204864"/>
            <a:ext cx="8500457" cy="28803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2052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907748"/>
            <a:ext cx="5616624" cy="865068"/>
          </a:xfrm>
        </p:spPr>
        <p:txBody>
          <a:bodyPr>
            <a:normAutofit/>
          </a:bodyPr>
          <a:lstStyle/>
          <a:p>
            <a:r>
              <a:rPr lang="es-AR" sz="8000" dirty="0" smtClean="0"/>
              <a:t>MIEMBROS</a:t>
            </a:r>
            <a:endParaRPr lang="es-AR" sz="8000" dirty="0"/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2649198755"/>
              </p:ext>
            </p:extLst>
          </p:nvPr>
        </p:nvGraphicFramePr>
        <p:xfrm>
          <a:off x="1331640" y="1669256"/>
          <a:ext cx="748883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8455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Ciclo de Adopción de las Nuevas Tecnologías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96" y="1916832"/>
            <a:ext cx="8856822" cy="4690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002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NUESTRA HISTORIA</a:t>
            </a:r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3602866"/>
              </p:ext>
            </p:extLst>
          </p:nvPr>
        </p:nvGraphicFramePr>
        <p:xfrm>
          <a:off x="467543" y="1196752"/>
          <a:ext cx="6242025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44824"/>
            <a:ext cx="1885950" cy="1400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396474"/>
            <a:ext cx="2200275" cy="1209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94113"/>
            <a:ext cx="2016224" cy="1546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205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NUESTRA HISTORIA</a:t>
            </a:r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1505544"/>
              </p:ext>
            </p:extLst>
          </p:nvPr>
        </p:nvGraphicFramePr>
        <p:xfrm>
          <a:off x="467544" y="1385392"/>
          <a:ext cx="7704857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88613"/>
            <a:ext cx="1395008" cy="1426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786887"/>
            <a:ext cx="1828800" cy="1047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948" y="5503540"/>
            <a:ext cx="2660137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262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ODR 2010 BUENOS AIRES</a:t>
            </a:r>
            <a:endParaRPr lang="es-AR" dirty="0"/>
          </a:p>
        </p:txBody>
      </p:sp>
      <p:sp>
        <p:nvSpPr>
          <p:cNvPr id="7" name="6 Rectángulo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6" y="6119930"/>
            <a:ext cx="9125764" cy="73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13445"/>
            <a:ext cx="6280711" cy="5127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</TotalTime>
  <Words>389</Words>
  <Application>Microsoft Office PowerPoint</Application>
  <PresentationFormat>Presentación en pantalla (4:3)</PresentationFormat>
  <Paragraphs>120</Paragraphs>
  <Slides>38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38</vt:i4>
      </vt:variant>
    </vt:vector>
  </HeadingPairs>
  <TitlesOfParts>
    <vt:vector size="47" baseType="lpstr">
      <vt:lpstr>Arial</vt:lpstr>
      <vt:lpstr>Adobe Fangsong Std R</vt:lpstr>
      <vt:lpstr>Calibri</vt:lpstr>
      <vt:lpstr>Akzidenz Grotesk BE XBdCn</vt:lpstr>
      <vt:lpstr>Arial Narrow</vt:lpstr>
      <vt:lpstr>BellGothic</vt:lpstr>
      <vt:lpstr>Times New Roman</vt:lpstr>
      <vt:lpstr>Tema de Office</vt:lpstr>
      <vt:lpstr>2_Tema de Office</vt:lpstr>
      <vt:lpstr>RESOLUCION DE CONFLICTOS 3.0</vt:lpstr>
      <vt:lpstr>EMPATIA</vt:lpstr>
      <vt:lpstr>IGNORANCIA</vt:lpstr>
      <vt:lpstr>www.odrlatinoamerica.com</vt:lpstr>
      <vt:lpstr>MIEMBROS</vt:lpstr>
      <vt:lpstr>Ciclo de Adopción de las Nuevas Tecnologías</vt:lpstr>
      <vt:lpstr>NUESTRA HISTORIA</vt:lpstr>
      <vt:lpstr>NUESTRA HISTORIA</vt:lpstr>
      <vt:lpstr>ODR 2010 BUENOS AIRES</vt:lpstr>
      <vt:lpstr>AUSPICIANTES ODR 2010</vt:lpstr>
      <vt:lpstr>Cyberweek </vt:lpstr>
      <vt:lpstr>Presentación de PowerPoint</vt:lpstr>
      <vt:lpstr>Presentación de PowerPoint</vt:lpstr>
      <vt:lpstr>Presentación de PowerPoint</vt:lpstr>
      <vt:lpstr>E-marc 2013-MAYO</vt:lpstr>
      <vt:lpstr>Presentación de PowerPoint</vt:lpstr>
      <vt:lpstr>Presentación de PowerPoint</vt:lpstr>
      <vt:lpstr>Presentación de PowerPoint</vt:lpstr>
      <vt:lpstr>Qué estamos haciendo?</vt:lpstr>
      <vt:lpstr>Observatorio del Conflicto</vt:lpstr>
      <vt:lpstr>UNTREF</vt:lpstr>
      <vt:lpstr>Nivelación Tecnológica</vt:lpstr>
      <vt:lpstr>Presentación de PowerPoint</vt:lpstr>
      <vt:lpstr>ACADEMIA ODR LATINOAMERICA</vt:lpstr>
      <vt:lpstr>www.simediar.com</vt:lpstr>
      <vt:lpstr>Presentación de PowerPoint</vt:lpstr>
      <vt:lpstr>Presentación de PowerPoint</vt:lpstr>
      <vt:lpstr>SIMULADOR</vt:lpstr>
      <vt:lpstr>SIMULADOR</vt:lpstr>
      <vt:lpstr>Fases del entrenamiento</vt:lpstr>
      <vt:lpstr>Tipos de  Comunicaciones Virtuales</vt:lpstr>
      <vt:lpstr>HASTA 6 PUNTOS SIMULTANEOS</vt:lpstr>
      <vt:lpstr>COMPARTIR DOCUMENTOS</vt:lpstr>
      <vt:lpstr>AUDIO/VIDEO, CHAT Y DOCUMENTOS</vt:lpstr>
      <vt:lpstr>Espacio para Acuerdos</vt:lpstr>
      <vt:lpstr>Presentación de PowerPoint</vt:lpstr>
      <vt:lpstr>ATREVERSE</vt:lpstr>
      <vt:lpstr>MUCHAS GRACIAS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“2da JORNADA REGIONAL DE RESOLUCION DE CONFLICTOS INNOVACION &amp; NUEVAS TECNOLOGIAS”</dc:title>
  <dc:creator>alberto</dc:creator>
  <cp:lastModifiedBy>PaM</cp:lastModifiedBy>
  <cp:revision>71</cp:revision>
  <dcterms:created xsi:type="dcterms:W3CDTF">2012-11-05T16:42:35Z</dcterms:created>
  <dcterms:modified xsi:type="dcterms:W3CDTF">2012-11-08T23:26:38Z</dcterms:modified>
</cp:coreProperties>
</file>