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</p:sldMasterIdLst>
  <p:notesMasterIdLst>
    <p:notesMasterId r:id="rId25"/>
  </p:notesMasterIdLst>
  <p:handoutMasterIdLst>
    <p:handoutMasterId r:id="rId26"/>
  </p:handoutMasterIdLst>
  <p:sldIdLst>
    <p:sldId id="256" r:id="rId2"/>
    <p:sldId id="283" r:id="rId3"/>
    <p:sldId id="257" r:id="rId4"/>
    <p:sldId id="272" r:id="rId5"/>
    <p:sldId id="273" r:id="rId6"/>
    <p:sldId id="274" r:id="rId7"/>
    <p:sldId id="265" r:id="rId8"/>
    <p:sldId id="275" r:id="rId9"/>
    <p:sldId id="284" r:id="rId10"/>
    <p:sldId id="286" r:id="rId11"/>
    <p:sldId id="285" r:id="rId12"/>
    <p:sldId id="264" r:id="rId13"/>
    <p:sldId id="287" r:id="rId14"/>
    <p:sldId id="276" r:id="rId15"/>
    <p:sldId id="262" r:id="rId16"/>
    <p:sldId id="259" r:id="rId17"/>
    <p:sldId id="258" r:id="rId18"/>
    <p:sldId id="266" r:id="rId19"/>
    <p:sldId id="288" r:id="rId20"/>
    <p:sldId id="278" r:id="rId21"/>
    <p:sldId id="268" r:id="rId22"/>
    <p:sldId id="289" r:id="rId23"/>
    <p:sldId id="280" r:id="rId2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FE5"/>
    <a:srgbClr val="238E1E"/>
    <a:srgbClr val="CC3300"/>
    <a:srgbClr val="168C76"/>
    <a:srgbClr val="147E6A"/>
    <a:srgbClr val="640000"/>
    <a:srgbClr val="1DA389"/>
    <a:srgbClr val="FFCC99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930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1AC162-D873-4879-BA58-1105319B3B67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D67CB46-A72C-4364-8219-23E937B1FA1B}">
      <dgm:prSet phldrT="[Texto]" custT="1"/>
      <dgm:sp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1"/>
          <a:tileRect/>
        </a:gradFill>
      </dgm:spPr>
      <dgm:t>
        <a:bodyPr/>
        <a:lstStyle/>
        <a:p>
          <a:r>
            <a:rPr lang="es-ES" sz="4000" dirty="0" smtClean="0">
              <a:solidFill>
                <a:schemeClr val="accent6">
                  <a:lumMod val="50000"/>
                </a:schemeClr>
              </a:solidFill>
            </a:rPr>
            <a:t>REGIMENES DE INFORMACIÓN</a:t>
          </a:r>
        </a:p>
        <a:p>
          <a:r>
            <a:rPr lang="es-ES" sz="3100" dirty="0" smtClean="0">
              <a:solidFill>
                <a:schemeClr val="accent6">
                  <a:lumMod val="50000"/>
                </a:schemeClr>
              </a:solidFill>
            </a:rPr>
            <a:t>FORMAS DE OBTENCIÓN DE DATOS</a:t>
          </a:r>
          <a:endParaRPr lang="es-ES" sz="3100" dirty="0">
            <a:solidFill>
              <a:schemeClr val="accent6">
                <a:lumMod val="50000"/>
              </a:schemeClr>
            </a:solidFill>
          </a:endParaRPr>
        </a:p>
      </dgm:t>
    </dgm:pt>
    <dgm:pt modelId="{33148A0A-3A48-4DB8-B66D-05D1D3DC9C0A}" type="parTrans" cxnId="{8F185496-AABC-4E9A-8BC4-5AF747222685}">
      <dgm:prSet/>
      <dgm:spPr/>
      <dgm:t>
        <a:bodyPr/>
        <a:lstStyle/>
        <a:p>
          <a:endParaRPr lang="es-ES"/>
        </a:p>
      </dgm:t>
    </dgm:pt>
    <dgm:pt modelId="{5C558FAC-4405-451F-B3D7-C3ECF8741D5B}" type="sibTrans" cxnId="{8F185496-AABC-4E9A-8BC4-5AF747222685}">
      <dgm:prSet/>
      <dgm:spPr/>
      <dgm:t>
        <a:bodyPr/>
        <a:lstStyle/>
        <a:p>
          <a:endParaRPr lang="es-ES"/>
        </a:p>
      </dgm:t>
    </dgm:pt>
    <dgm:pt modelId="{914C3397-9094-404F-8A39-DED98552E003}">
      <dgm:prSet phldrT="[Texto]"/>
      <dgm:spPr/>
      <dgm:t>
        <a:bodyPr/>
        <a:lstStyle/>
        <a:p>
          <a:r>
            <a:rPr lang="es-ES" dirty="0" smtClean="0"/>
            <a:t>POR SUMINISTRO</a:t>
          </a:r>
          <a:endParaRPr lang="es-ES" dirty="0"/>
        </a:p>
      </dgm:t>
    </dgm:pt>
    <dgm:pt modelId="{97671261-DBE3-4715-9DD1-78AEC98C10B4}" type="parTrans" cxnId="{F53F7CFE-76FE-4003-B42E-E84EA7148AC7}">
      <dgm:prSet/>
      <dgm:spPr/>
      <dgm:t>
        <a:bodyPr/>
        <a:lstStyle/>
        <a:p>
          <a:endParaRPr lang="es-ES"/>
        </a:p>
      </dgm:t>
    </dgm:pt>
    <dgm:pt modelId="{D28A9EB0-D164-4F0B-9B26-E129C67AE7FE}" type="sibTrans" cxnId="{F53F7CFE-76FE-4003-B42E-E84EA7148AC7}">
      <dgm:prSet/>
      <dgm:spPr/>
      <dgm:t>
        <a:bodyPr/>
        <a:lstStyle/>
        <a:p>
          <a:endParaRPr lang="es-ES"/>
        </a:p>
      </dgm:t>
    </dgm:pt>
    <dgm:pt modelId="{58157869-7B63-4F96-842D-512D7BB28BCB}">
      <dgm:prSet phldrT="[Texto]"/>
      <dgm:spPr/>
      <dgm:t>
        <a:bodyPr/>
        <a:lstStyle/>
        <a:p>
          <a:r>
            <a:rPr lang="es-ES" dirty="0" smtClean="0"/>
            <a:t>INDIVIDUAL O POR CAPTACIÓN</a:t>
          </a:r>
        </a:p>
      </dgm:t>
    </dgm:pt>
    <dgm:pt modelId="{F74E0814-6F44-45ED-AA43-7346D4C733E1}" type="parTrans" cxnId="{BAA3F617-FA88-4626-AFDC-09D01FE2D9BD}">
      <dgm:prSet/>
      <dgm:spPr/>
      <dgm:t>
        <a:bodyPr/>
        <a:lstStyle/>
        <a:p>
          <a:endParaRPr lang="es-ES"/>
        </a:p>
      </dgm:t>
    </dgm:pt>
    <dgm:pt modelId="{D8070D83-7248-4FED-BF88-7E6585FED1EA}" type="sibTrans" cxnId="{BAA3F617-FA88-4626-AFDC-09D01FE2D9BD}">
      <dgm:prSet/>
      <dgm:spPr/>
      <dgm:t>
        <a:bodyPr/>
        <a:lstStyle/>
        <a:p>
          <a:endParaRPr lang="es-ES"/>
        </a:p>
      </dgm:t>
    </dgm:pt>
    <dgm:pt modelId="{4E11A803-9E3C-409E-BFF1-3F994363849D}">
      <dgm:prSet phldrT="[Texto]"/>
      <dgm:spPr/>
      <dgm:t>
        <a:bodyPr/>
        <a:lstStyle/>
        <a:p>
          <a:r>
            <a:rPr lang="es-ES" dirty="0" smtClean="0"/>
            <a:t>DIRECTA</a:t>
          </a:r>
          <a:endParaRPr lang="es-ES" dirty="0"/>
        </a:p>
      </dgm:t>
    </dgm:pt>
    <dgm:pt modelId="{1D19F7B8-7043-452C-A703-75B8798F59A4}" type="parTrans" cxnId="{A814A439-D47E-4940-B928-934343079086}">
      <dgm:prSet/>
      <dgm:spPr/>
      <dgm:t>
        <a:bodyPr/>
        <a:lstStyle/>
        <a:p>
          <a:endParaRPr lang="es-ES"/>
        </a:p>
      </dgm:t>
    </dgm:pt>
    <dgm:pt modelId="{02313A06-32B9-4A90-9853-EAC6BFDB6605}" type="sibTrans" cxnId="{A814A439-D47E-4940-B928-934343079086}">
      <dgm:prSet/>
      <dgm:spPr/>
      <dgm:t>
        <a:bodyPr/>
        <a:lstStyle/>
        <a:p>
          <a:endParaRPr lang="es-ES"/>
        </a:p>
      </dgm:t>
    </dgm:pt>
    <dgm:pt modelId="{755082BE-5F4F-49AE-936F-8417C914F2D1}" type="pres">
      <dgm:prSet presAssocID="{B31AC162-D873-4879-BA58-1105319B3B6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08608DA-D8C2-4E3B-9A4F-E1582B63A2D4}" type="pres">
      <dgm:prSet presAssocID="{5D67CB46-A72C-4364-8219-23E937B1FA1B}" presName="roof" presStyleLbl="dkBgShp" presStyleIdx="0" presStyleCnt="2"/>
      <dgm:spPr/>
      <dgm:t>
        <a:bodyPr/>
        <a:lstStyle/>
        <a:p>
          <a:endParaRPr lang="es-ES"/>
        </a:p>
      </dgm:t>
    </dgm:pt>
    <dgm:pt modelId="{03F4010A-2A8B-4CF8-922E-A07051E9A738}" type="pres">
      <dgm:prSet presAssocID="{5D67CB46-A72C-4364-8219-23E937B1FA1B}" presName="pillars" presStyleCnt="0"/>
      <dgm:spPr/>
    </dgm:pt>
    <dgm:pt modelId="{C7ED63B7-C231-4272-ADD4-A496A8F801CC}" type="pres">
      <dgm:prSet presAssocID="{5D67CB46-A72C-4364-8219-23E937B1FA1B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1D587B0-C105-4877-9096-6BAAC986790F}" type="pres">
      <dgm:prSet presAssocID="{58157869-7B63-4F96-842D-512D7BB28BCB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9E615F4-3EF0-4161-AFAB-0D2E881E1C58}" type="pres">
      <dgm:prSet presAssocID="{4E11A803-9E3C-409E-BFF1-3F994363849D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7972188-77D3-45EC-BE4C-EAEFC646A6F6}" type="pres">
      <dgm:prSet presAssocID="{5D67CB46-A72C-4364-8219-23E937B1FA1B}" presName="base" presStyleLbl="dkBgShp" presStyleIdx="1" presStyleCnt="2"/>
      <dgm:spPr/>
    </dgm:pt>
  </dgm:ptLst>
  <dgm:cxnLst>
    <dgm:cxn modelId="{8016DE92-C272-4483-B275-374C6AB0B6A1}" type="presOf" srcId="{B31AC162-D873-4879-BA58-1105319B3B67}" destId="{755082BE-5F4F-49AE-936F-8417C914F2D1}" srcOrd="0" destOrd="0" presId="urn:microsoft.com/office/officeart/2005/8/layout/hList3"/>
    <dgm:cxn modelId="{BAA3F617-FA88-4626-AFDC-09D01FE2D9BD}" srcId="{5D67CB46-A72C-4364-8219-23E937B1FA1B}" destId="{58157869-7B63-4F96-842D-512D7BB28BCB}" srcOrd="1" destOrd="0" parTransId="{F74E0814-6F44-45ED-AA43-7346D4C733E1}" sibTransId="{D8070D83-7248-4FED-BF88-7E6585FED1EA}"/>
    <dgm:cxn modelId="{1499390C-AD85-4C62-B3E6-08B135D26DE2}" type="presOf" srcId="{4E11A803-9E3C-409E-BFF1-3F994363849D}" destId="{59E615F4-3EF0-4161-AFAB-0D2E881E1C58}" srcOrd="0" destOrd="0" presId="urn:microsoft.com/office/officeart/2005/8/layout/hList3"/>
    <dgm:cxn modelId="{F53F7CFE-76FE-4003-B42E-E84EA7148AC7}" srcId="{5D67CB46-A72C-4364-8219-23E937B1FA1B}" destId="{914C3397-9094-404F-8A39-DED98552E003}" srcOrd="0" destOrd="0" parTransId="{97671261-DBE3-4715-9DD1-78AEC98C10B4}" sibTransId="{D28A9EB0-D164-4F0B-9B26-E129C67AE7FE}"/>
    <dgm:cxn modelId="{4D708B4E-ED9E-4146-9D23-13C27517DDF7}" type="presOf" srcId="{5D67CB46-A72C-4364-8219-23E937B1FA1B}" destId="{908608DA-D8C2-4E3B-9A4F-E1582B63A2D4}" srcOrd="0" destOrd="0" presId="urn:microsoft.com/office/officeart/2005/8/layout/hList3"/>
    <dgm:cxn modelId="{8F185496-AABC-4E9A-8BC4-5AF747222685}" srcId="{B31AC162-D873-4879-BA58-1105319B3B67}" destId="{5D67CB46-A72C-4364-8219-23E937B1FA1B}" srcOrd="0" destOrd="0" parTransId="{33148A0A-3A48-4DB8-B66D-05D1D3DC9C0A}" sibTransId="{5C558FAC-4405-451F-B3D7-C3ECF8741D5B}"/>
    <dgm:cxn modelId="{8338B1FF-86FD-4285-9A3A-C0F46356D2CC}" type="presOf" srcId="{58157869-7B63-4F96-842D-512D7BB28BCB}" destId="{61D587B0-C105-4877-9096-6BAAC986790F}" srcOrd="0" destOrd="0" presId="urn:microsoft.com/office/officeart/2005/8/layout/hList3"/>
    <dgm:cxn modelId="{9273F6D9-EDFF-480A-B57A-B22AED587BC0}" type="presOf" srcId="{914C3397-9094-404F-8A39-DED98552E003}" destId="{C7ED63B7-C231-4272-ADD4-A496A8F801CC}" srcOrd="0" destOrd="0" presId="urn:microsoft.com/office/officeart/2005/8/layout/hList3"/>
    <dgm:cxn modelId="{A814A439-D47E-4940-B928-934343079086}" srcId="{5D67CB46-A72C-4364-8219-23E937B1FA1B}" destId="{4E11A803-9E3C-409E-BFF1-3F994363849D}" srcOrd="2" destOrd="0" parTransId="{1D19F7B8-7043-452C-A703-75B8798F59A4}" sibTransId="{02313A06-32B9-4A90-9853-EAC6BFDB6605}"/>
    <dgm:cxn modelId="{B1CB3140-A84A-468E-B0E0-F073550BF1A3}" type="presParOf" srcId="{755082BE-5F4F-49AE-936F-8417C914F2D1}" destId="{908608DA-D8C2-4E3B-9A4F-E1582B63A2D4}" srcOrd="0" destOrd="0" presId="urn:microsoft.com/office/officeart/2005/8/layout/hList3"/>
    <dgm:cxn modelId="{BAE3DB81-8EDD-45CC-9334-76820EE3139C}" type="presParOf" srcId="{755082BE-5F4F-49AE-936F-8417C914F2D1}" destId="{03F4010A-2A8B-4CF8-922E-A07051E9A738}" srcOrd="1" destOrd="0" presId="urn:microsoft.com/office/officeart/2005/8/layout/hList3"/>
    <dgm:cxn modelId="{DEED87F5-7D38-4553-844D-F1DC7B69EEBE}" type="presParOf" srcId="{03F4010A-2A8B-4CF8-922E-A07051E9A738}" destId="{C7ED63B7-C231-4272-ADD4-A496A8F801CC}" srcOrd="0" destOrd="0" presId="urn:microsoft.com/office/officeart/2005/8/layout/hList3"/>
    <dgm:cxn modelId="{425A8132-494A-43BE-81C4-C429EC69E5D5}" type="presParOf" srcId="{03F4010A-2A8B-4CF8-922E-A07051E9A738}" destId="{61D587B0-C105-4877-9096-6BAAC986790F}" srcOrd="1" destOrd="0" presId="urn:microsoft.com/office/officeart/2005/8/layout/hList3"/>
    <dgm:cxn modelId="{C98153FD-24EE-4E68-98FE-EC641F662306}" type="presParOf" srcId="{03F4010A-2A8B-4CF8-922E-A07051E9A738}" destId="{59E615F4-3EF0-4161-AFAB-0D2E881E1C58}" srcOrd="2" destOrd="0" presId="urn:microsoft.com/office/officeart/2005/8/layout/hList3"/>
    <dgm:cxn modelId="{E5B54F55-DCCF-40A7-BD82-F0B868ECD0B7}" type="presParOf" srcId="{755082BE-5F4F-49AE-936F-8417C914F2D1}" destId="{07972188-77D3-45EC-BE4C-EAEFC646A6F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85C360-88BD-4B7F-9ABB-A25085896C4F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872C56C-12A4-4A9D-9313-875C2E9E3C7A}">
      <dgm:prSet phldrT="[Texto]" custT="1"/>
      <dgm:spPr/>
      <dgm:t>
        <a:bodyPr/>
        <a:lstStyle/>
        <a:p>
          <a:r>
            <a:rPr lang="es-ES" sz="4000" dirty="0" smtClean="0"/>
            <a:t>DDJJ</a:t>
          </a:r>
          <a:endParaRPr lang="es-ES" sz="4000" dirty="0"/>
        </a:p>
      </dgm:t>
    </dgm:pt>
    <dgm:pt modelId="{1E3AEA62-3C00-4BFB-BA63-724923DB9462}" type="parTrans" cxnId="{395D732F-9D70-448E-B9B7-51192F648910}">
      <dgm:prSet/>
      <dgm:spPr/>
      <dgm:t>
        <a:bodyPr/>
        <a:lstStyle/>
        <a:p>
          <a:endParaRPr lang="es-ES"/>
        </a:p>
      </dgm:t>
    </dgm:pt>
    <dgm:pt modelId="{3EC0260F-89A7-428E-B22E-E9A3C979C85E}" type="sibTrans" cxnId="{395D732F-9D70-448E-B9B7-51192F648910}">
      <dgm:prSet/>
      <dgm:spPr/>
      <dgm:t>
        <a:bodyPr/>
        <a:lstStyle/>
        <a:p>
          <a:endParaRPr lang="es-ES"/>
        </a:p>
      </dgm:t>
    </dgm:pt>
    <dgm:pt modelId="{8C798CFC-1808-4373-89A7-F3D5C29F20EE}">
      <dgm:prSet phldrT="[Texto]" custT="1"/>
      <dgm:spPr/>
      <dgm:t>
        <a:bodyPr/>
        <a:lstStyle/>
        <a:p>
          <a:r>
            <a:rPr lang="es-ES" sz="2400" b="1" dirty="0" smtClean="0">
              <a:solidFill>
                <a:schemeClr val="accent5">
                  <a:lumMod val="75000"/>
                </a:schemeClr>
              </a:solidFill>
            </a:rPr>
            <a:t>Determinativas de tributos</a:t>
          </a:r>
          <a:endParaRPr lang="es-ES" sz="2400" b="1" dirty="0">
            <a:solidFill>
              <a:schemeClr val="accent5">
                <a:lumMod val="75000"/>
              </a:schemeClr>
            </a:solidFill>
          </a:endParaRPr>
        </a:p>
      </dgm:t>
    </dgm:pt>
    <dgm:pt modelId="{350EC5B6-2C50-43C3-AC12-7179402E0822}" type="parTrans" cxnId="{99511CA6-0C8F-4189-8465-2504360AE6D4}">
      <dgm:prSet/>
      <dgm:spPr/>
      <dgm:t>
        <a:bodyPr/>
        <a:lstStyle/>
        <a:p>
          <a:endParaRPr lang="es-ES"/>
        </a:p>
      </dgm:t>
    </dgm:pt>
    <dgm:pt modelId="{D1771121-66D5-48C4-AFA0-4C9640D75559}" type="sibTrans" cxnId="{99511CA6-0C8F-4189-8465-2504360AE6D4}">
      <dgm:prSet/>
      <dgm:spPr/>
      <dgm:t>
        <a:bodyPr/>
        <a:lstStyle/>
        <a:p>
          <a:endParaRPr lang="es-ES"/>
        </a:p>
      </dgm:t>
    </dgm:pt>
    <dgm:pt modelId="{8CB8AEF8-5384-45FC-8D1E-987178C3C477}">
      <dgm:prSet phldrT="[Texto]" custT="1"/>
      <dgm:spPr/>
      <dgm:t>
        <a:bodyPr/>
        <a:lstStyle/>
        <a:p>
          <a:r>
            <a:rPr lang="es-ES" sz="3600" dirty="0" smtClean="0"/>
            <a:t>DDJJ</a:t>
          </a:r>
          <a:endParaRPr lang="es-ES" sz="3600" dirty="0"/>
        </a:p>
      </dgm:t>
    </dgm:pt>
    <dgm:pt modelId="{BE038EEC-9EEE-4BCB-AC55-19C3CA5D8D74}" type="parTrans" cxnId="{A87DCB4F-A366-4D43-AC87-984B39B60BCF}">
      <dgm:prSet/>
      <dgm:spPr/>
      <dgm:t>
        <a:bodyPr/>
        <a:lstStyle/>
        <a:p>
          <a:endParaRPr lang="es-ES"/>
        </a:p>
      </dgm:t>
    </dgm:pt>
    <dgm:pt modelId="{5F81A6B0-4CB2-4679-99EE-45E785A51FD3}" type="sibTrans" cxnId="{A87DCB4F-A366-4D43-AC87-984B39B60BCF}">
      <dgm:prSet/>
      <dgm:spPr/>
      <dgm:t>
        <a:bodyPr/>
        <a:lstStyle/>
        <a:p>
          <a:endParaRPr lang="es-ES"/>
        </a:p>
      </dgm:t>
    </dgm:pt>
    <dgm:pt modelId="{9682A2FE-00E0-4660-8955-5A323008304B}">
      <dgm:prSet phldrT="[Texto]" custT="1"/>
      <dgm:spPr/>
      <dgm:t>
        <a:bodyPr/>
        <a:lstStyle/>
        <a:p>
          <a:pPr algn="ctr"/>
          <a:r>
            <a:rPr lang="es-ES" sz="2000" b="1" dirty="0" smtClean="0">
              <a:solidFill>
                <a:schemeClr val="accent2">
                  <a:lumMod val="50000"/>
                </a:schemeClr>
              </a:solidFill>
            </a:rPr>
            <a:t>Agentes de Retención y percepción</a:t>
          </a:r>
          <a:endParaRPr lang="es-ES" sz="2000" b="1" dirty="0">
            <a:solidFill>
              <a:schemeClr val="accent2">
                <a:lumMod val="50000"/>
              </a:schemeClr>
            </a:solidFill>
          </a:endParaRPr>
        </a:p>
      </dgm:t>
    </dgm:pt>
    <dgm:pt modelId="{01264C1A-D26F-4B65-9A66-DFFC71FA2BC6}" type="parTrans" cxnId="{DC85FDA3-C087-4E19-BAE2-3A2F359E41D5}">
      <dgm:prSet/>
      <dgm:spPr/>
      <dgm:t>
        <a:bodyPr/>
        <a:lstStyle/>
        <a:p>
          <a:endParaRPr lang="es-ES"/>
        </a:p>
      </dgm:t>
    </dgm:pt>
    <dgm:pt modelId="{4DCDA7D0-4CF8-4A1F-A1E1-57BEACF18774}" type="sibTrans" cxnId="{DC85FDA3-C087-4E19-BAE2-3A2F359E41D5}">
      <dgm:prSet/>
      <dgm:spPr/>
      <dgm:t>
        <a:bodyPr/>
        <a:lstStyle/>
        <a:p>
          <a:endParaRPr lang="es-ES"/>
        </a:p>
      </dgm:t>
    </dgm:pt>
    <dgm:pt modelId="{8BD5D864-1D23-4F7D-AA31-34EE2F957156}">
      <dgm:prSet phldrT="[Texto]" custT="1"/>
      <dgm:spPr/>
      <dgm:t>
        <a:bodyPr/>
        <a:lstStyle/>
        <a:p>
          <a:r>
            <a:rPr lang="es-ES" sz="2800" b="1" dirty="0" smtClean="0">
              <a:solidFill>
                <a:schemeClr val="bg2">
                  <a:lumMod val="25000"/>
                </a:schemeClr>
              </a:solidFill>
            </a:rPr>
            <a:t>Factura Electrónica </a:t>
          </a:r>
          <a:endParaRPr lang="es-ES" sz="2800" b="1" dirty="0">
            <a:solidFill>
              <a:schemeClr val="bg2">
                <a:lumMod val="25000"/>
              </a:schemeClr>
            </a:solidFill>
          </a:endParaRPr>
        </a:p>
      </dgm:t>
    </dgm:pt>
    <dgm:pt modelId="{AFA2D5B0-F33E-4708-90F0-9C88D6615836}" type="parTrans" cxnId="{404A2831-C410-47D6-B3E7-9128E529BD53}">
      <dgm:prSet/>
      <dgm:spPr/>
      <dgm:t>
        <a:bodyPr/>
        <a:lstStyle/>
        <a:p>
          <a:endParaRPr lang="es-ES"/>
        </a:p>
      </dgm:t>
    </dgm:pt>
    <dgm:pt modelId="{9C8B0288-253E-40DC-AEB9-F0E08453964B}" type="sibTrans" cxnId="{404A2831-C410-47D6-B3E7-9128E529BD53}">
      <dgm:prSet/>
      <dgm:spPr/>
      <dgm:t>
        <a:bodyPr/>
        <a:lstStyle/>
        <a:p>
          <a:endParaRPr lang="es-ES"/>
        </a:p>
      </dgm:t>
    </dgm:pt>
    <dgm:pt modelId="{CF7553F5-A6AC-414D-83C8-FE3B9248CCF1}">
      <dgm:prSet phldrT="[Texto]"/>
      <dgm:spPr/>
      <dgm:t>
        <a:bodyPr/>
        <a:lstStyle/>
        <a:p>
          <a:r>
            <a:rPr lang="es-ES" b="1" dirty="0" smtClean="0">
              <a:solidFill>
                <a:srgbClr val="7030A0"/>
              </a:solidFill>
            </a:rPr>
            <a:t>Regímenes de Información</a:t>
          </a:r>
          <a:endParaRPr lang="es-ES" b="1" dirty="0">
            <a:solidFill>
              <a:srgbClr val="7030A0"/>
            </a:solidFill>
          </a:endParaRPr>
        </a:p>
      </dgm:t>
    </dgm:pt>
    <dgm:pt modelId="{020E1EC9-3ECB-48AA-B9D2-84399F9C1B54}" type="parTrans" cxnId="{5E3E48E9-6556-49ED-8F3D-63441F27751F}">
      <dgm:prSet/>
      <dgm:spPr/>
      <dgm:t>
        <a:bodyPr/>
        <a:lstStyle/>
        <a:p>
          <a:endParaRPr lang="es-ES"/>
        </a:p>
      </dgm:t>
    </dgm:pt>
    <dgm:pt modelId="{CF33318A-E97B-429D-970D-A8A7480FED2E}" type="sibTrans" cxnId="{5E3E48E9-6556-49ED-8F3D-63441F27751F}">
      <dgm:prSet/>
      <dgm:spPr/>
      <dgm:t>
        <a:bodyPr/>
        <a:lstStyle/>
        <a:p>
          <a:endParaRPr lang="es-ES"/>
        </a:p>
      </dgm:t>
    </dgm:pt>
    <dgm:pt modelId="{85916478-8B7E-42FF-A5AA-D66B8D1E4622}">
      <dgm:prSet custT="1"/>
      <dgm:spPr/>
      <dgm:t>
        <a:bodyPr/>
        <a:lstStyle/>
        <a:p>
          <a:r>
            <a:rPr lang="es-ES" sz="3600" dirty="0" smtClean="0"/>
            <a:t>DDJJ</a:t>
          </a:r>
          <a:endParaRPr lang="es-ES" sz="3600" dirty="0"/>
        </a:p>
      </dgm:t>
    </dgm:pt>
    <dgm:pt modelId="{C7F37A2B-76AB-4291-82D5-5EC84B278247}" type="parTrans" cxnId="{A2E6E7FF-5071-4508-A027-6800FA9B91DE}">
      <dgm:prSet/>
      <dgm:spPr/>
      <dgm:t>
        <a:bodyPr/>
        <a:lstStyle/>
        <a:p>
          <a:endParaRPr lang="es-ES"/>
        </a:p>
      </dgm:t>
    </dgm:pt>
    <dgm:pt modelId="{4C9AD0FD-CB89-4F5E-8848-F56A8DF89794}" type="sibTrans" cxnId="{A2E6E7FF-5071-4508-A027-6800FA9B91DE}">
      <dgm:prSet/>
      <dgm:spPr/>
      <dgm:t>
        <a:bodyPr/>
        <a:lstStyle/>
        <a:p>
          <a:endParaRPr lang="es-ES"/>
        </a:p>
      </dgm:t>
    </dgm:pt>
    <dgm:pt modelId="{AF10FAD4-095B-460E-A028-747B38501A6C}" type="pres">
      <dgm:prSet presAssocID="{BF85C360-88BD-4B7F-9ABB-A25085896C4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96FACC4-C572-46E2-9C06-4634B1D0ECB5}" type="pres">
      <dgm:prSet presAssocID="{7872C56C-12A4-4A9D-9313-875C2E9E3C7A}" presName="circle1" presStyleLbl="node1" presStyleIdx="0" presStyleCnt="4" custScaleX="114644"/>
      <dgm:spPr/>
    </dgm:pt>
    <dgm:pt modelId="{4E98483C-88DA-4987-9082-0538E96A1878}" type="pres">
      <dgm:prSet presAssocID="{7872C56C-12A4-4A9D-9313-875C2E9E3C7A}" presName="space" presStyleCnt="0"/>
      <dgm:spPr/>
    </dgm:pt>
    <dgm:pt modelId="{DE468F22-C067-4AFC-B7B9-5AD63B25D9C5}" type="pres">
      <dgm:prSet presAssocID="{7872C56C-12A4-4A9D-9313-875C2E9E3C7A}" presName="rect1" presStyleLbl="alignAcc1" presStyleIdx="0" presStyleCnt="4"/>
      <dgm:spPr/>
      <dgm:t>
        <a:bodyPr/>
        <a:lstStyle/>
        <a:p>
          <a:endParaRPr lang="es-ES"/>
        </a:p>
      </dgm:t>
    </dgm:pt>
    <dgm:pt modelId="{EBBDEB0F-A3AF-42E0-BC04-20BAD9B77D9B}" type="pres">
      <dgm:prSet presAssocID="{8CB8AEF8-5384-45FC-8D1E-987178C3C477}" presName="vertSpace2" presStyleLbl="node1" presStyleIdx="0" presStyleCnt="4"/>
      <dgm:spPr/>
    </dgm:pt>
    <dgm:pt modelId="{DC3BA61D-97A6-484C-8548-DF4F2E1C7156}" type="pres">
      <dgm:prSet presAssocID="{8CB8AEF8-5384-45FC-8D1E-987178C3C477}" presName="circle2" presStyleLbl="node1" presStyleIdx="1" presStyleCnt="4"/>
      <dgm:spPr/>
    </dgm:pt>
    <dgm:pt modelId="{01D0C0FB-79CB-4FA5-8684-5EA6A1768FB4}" type="pres">
      <dgm:prSet presAssocID="{8CB8AEF8-5384-45FC-8D1E-987178C3C477}" presName="rect2" presStyleLbl="alignAcc1" presStyleIdx="1" presStyleCnt="4" custScaleX="102457" custLinFactNeighborX="921" custLinFactNeighborY="471"/>
      <dgm:spPr/>
      <dgm:t>
        <a:bodyPr/>
        <a:lstStyle/>
        <a:p>
          <a:endParaRPr lang="es-ES"/>
        </a:p>
      </dgm:t>
    </dgm:pt>
    <dgm:pt modelId="{BE89F116-83CE-4598-99E6-3019D315B9AA}" type="pres">
      <dgm:prSet presAssocID="{85916478-8B7E-42FF-A5AA-D66B8D1E4622}" presName="vertSpace3" presStyleLbl="node1" presStyleIdx="1" presStyleCnt="4"/>
      <dgm:spPr/>
    </dgm:pt>
    <dgm:pt modelId="{525C0067-E5D1-4B34-B7A2-F0467072D1D2}" type="pres">
      <dgm:prSet presAssocID="{85916478-8B7E-42FF-A5AA-D66B8D1E4622}" presName="circle3" presStyleLbl="node1" presStyleIdx="2" presStyleCnt="4"/>
      <dgm:spPr/>
    </dgm:pt>
    <dgm:pt modelId="{E5E3B4C5-109B-4FFD-A566-06AA3200D695}" type="pres">
      <dgm:prSet presAssocID="{85916478-8B7E-42FF-A5AA-D66B8D1E4622}" presName="rect3" presStyleLbl="alignAcc1" presStyleIdx="2" presStyleCnt="4"/>
      <dgm:spPr/>
      <dgm:t>
        <a:bodyPr/>
        <a:lstStyle/>
        <a:p>
          <a:endParaRPr lang="es-ES"/>
        </a:p>
      </dgm:t>
    </dgm:pt>
    <dgm:pt modelId="{90F5A131-9269-47D1-AEBD-3D9A553F7A14}" type="pres">
      <dgm:prSet presAssocID="{8BD5D864-1D23-4F7D-AA31-34EE2F957156}" presName="vertSpace4" presStyleLbl="node1" presStyleIdx="2" presStyleCnt="4"/>
      <dgm:spPr/>
    </dgm:pt>
    <dgm:pt modelId="{00755A1F-71E9-4474-BBDE-E0E2A3B71A62}" type="pres">
      <dgm:prSet presAssocID="{8BD5D864-1D23-4F7D-AA31-34EE2F957156}" presName="circle4" presStyleLbl="node1" presStyleIdx="3" presStyleCnt="4" custLinFactNeighborX="6837" custLinFactNeighborY="24399"/>
      <dgm:spPr/>
    </dgm:pt>
    <dgm:pt modelId="{E74E94E8-9565-4836-858D-62A222D28A3A}" type="pres">
      <dgm:prSet presAssocID="{8BD5D864-1D23-4F7D-AA31-34EE2F957156}" presName="rect4" presStyleLbl="alignAcc1" presStyleIdx="3" presStyleCnt="4" custScaleY="90247" custLinFactNeighborX="-355" custLinFactNeighborY="18772"/>
      <dgm:spPr/>
      <dgm:t>
        <a:bodyPr/>
        <a:lstStyle/>
        <a:p>
          <a:endParaRPr lang="es-ES"/>
        </a:p>
      </dgm:t>
    </dgm:pt>
    <dgm:pt modelId="{B09D3EA1-D3D8-40A5-A117-71A607110C9F}" type="pres">
      <dgm:prSet presAssocID="{7872C56C-12A4-4A9D-9313-875C2E9E3C7A}" presName="rect1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E9C1C1A-F720-4732-8F96-E5EBB85756AD}" type="pres">
      <dgm:prSet presAssocID="{7872C56C-12A4-4A9D-9313-875C2E9E3C7A}" presName="rect1ChTx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AD0925C-B18C-49F7-867A-B07AB826502F}" type="pres">
      <dgm:prSet presAssocID="{8CB8AEF8-5384-45FC-8D1E-987178C3C477}" presName="rect2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DCE0B28-63B6-4381-804D-818B890308F9}" type="pres">
      <dgm:prSet presAssocID="{8CB8AEF8-5384-45FC-8D1E-987178C3C477}" presName="rect2ChTx" presStyleLbl="alignAcc1" presStyleIdx="3" presStyleCnt="4" custScaleX="11916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EE3754-4113-488A-A329-70C9A1BAD64A}" type="pres">
      <dgm:prSet presAssocID="{85916478-8B7E-42FF-A5AA-D66B8D1E4622}" presName="rect3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3D7D7F9-D36B-472D-A552-40C45A482FBD}" type="pres">
      <dgm:prSet presAssocID="{85916478-8B7E-42FF-A5AA-D66B8D1E4622}" presName="rect3ChTx" presStyleLbl="alignAcc1" presStyleIdx="3" presStyleCnt="4">
        <dgm:presLayoutVars>
          <dgm:bulletEnabled val="1"/>
        </dgm:presLayoutVars>
      </dgm:prSet>
      <dgm:spPr/>
    </dgm:pt>
    <dgm:pt modelId="{6055EDE1-C4EB-453E-8844-3150BAD685E2}" type="pres">
      <dgm:prSet presAssocID="{8BD5D864-1D23-4F7D-AA31-34EE2F957156}" presName="rect4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12291A-43CE-479F-96E8-F6ECA3CE8C0E}" type="pres">
      <dgm:prSet presAssocID="{8BD5D864-1D23-4F7D-AA31-34EE2F957156}" presName="rect4ChTx" presStyleLbl="alignAcc1" presStyleIdx="3" presStyleCnt="4" custLinFactNeighborX="2742" custLinFactNeighborY="-9521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6DC2382-A5C8-43B8-A6CA-1D966E520D10}" type="presOf" srcId="{BF85C360-88BD-4B7F-9ABB-A25085896C4F}" destId="{AF10FAD4-095B-460E-A028-747B38501A6C}" srcOrd="0" destOrd="0" presId="urn:microsoft.com/office/officeart/2005/8/layout/target3"/>
    <dgm:cxn modelId="{5E3E48E9-6556-49ED-8F3D-63441F27751F}" srcId="{8BD5D864-1D23-4F7D-AA31-34EE2F957156}" destId="{CF7553F5-A6AC-414D-83C8-FE3B9248CCF1}" srcOrd="0" destOrd="0" parTransId="{020E1EC9-3ECB-48AA-B9D2-84399F9C1B54}" sibTransId="{CF33318A-E97B-429D-970D-A8A7480FED2E}"/>
    <dgm:cxn modelId="{4FEF702C-E34E-4E4A-830A-9878EBE67AFE}" type="presOf" srcId="{85916478-8B7E-42FF-A5AA-D66B8D1E4622}" destId="{B5EE3754-4113-488A-A329-70C9A1BAD64A}" srcOrd="1" destOrd="0" presId="urn:microsoft.com/office/officeart/2005/8/layout/target3"/>
    <dgm:cxn modelId="{99511CA6-0C8F-4189-8465-2504360AE6D4}" srcId="{7872C56C-12A4-4A9D-9313-875C2E9E3C7A}" destId="{8C798CFC-1808-4373-89A7-F3D5C29F20EE}" srcOrd="0" destOrd="0" parTransId="{350EC5B6-2C50-43C3-AC12-7179402E0822}" sibTransId="{D1771121-66D5-48C4-AFA0-4C9640D75559}"/>
    <dgm:cxn modelId="{46723FB8-8C0F-4EC3-A41D-0D0AF73E5AE5}" type="presOf" srcId="{8CB8AEF8-5384-45FC-8D1E-987178C3C477}" destId="{AAD0925C-B18C-49F7-867A-B07AB826502F}" srcOrd="1" destOrd="0" presId="urn:microsoft.com/office/officeart/2005/8/layout/target3"/>
    <dgm:cxn modelId="{395D732F-9D70-448E-B9B7-51192F648910}" srcId="{BF85C360-88BD-4B7F-9ABB-A25085896C4F}" destId="{7872C56C-12A4-4A9D-9313-875C2E9E3C7A}" srcOrd="0" destOrd="0" parTransId="{1E3AEA62-3C00-4BFB-BA63-724923DB9462}" sibTransId="{3EC0260F-89A7-428E-B22E-E9A3C979C85E}"/>
    <dgm:cxn modelId="{BF855239-66E1-485C-86D5-F70B606EDFFD}" type="presOf" srcId="{7872C56C-12A4-4A9D-9313-875C2E9E3C7A}" destId="{B09D3EA1-D3D8-40A5-A117-71A607110C9F}" srcOrd="1" destOrd="0" presId="urn:microsoft.com/office/officeart/2005/8/layout/target3"/>
    <dgm:cxn modelId="{B47A74D7-0B20-4062-BC53-C4DC7AA7B13B}" type="presOf" srcId="{85916478-8B7E-42FF-A5AA-D66B8D1E4622}" destId="{E5E3B4C5-109B-4FFD-A566-06AA3200D695}" srcOrd="0" destOrd="0" presId="urn:microsoft.com/office/officeart/2005/8/layout/target3"/>
    <dgm:cxn modelId="{39D4AF62-AB86-40A5-BD52-CAEE1FD06755}" type="presOf" srcId="{CF7553F5-A6AC-414D-83C8-FE3B9248CCF1}" destId="{0112291A-43CE-479F-96E8-F6ECA3CE8C0E}" srcOrd="0" destOrd="0" presId="urn:microsoft.com/office/officeart/2005/8/layout/target3"/>
    <dgm:cxn modelId="{404A2831-C410-47D6-B3E7-9128E529BD53}" srcId="{BF85C360-88BD-4B7F-9ABB-A25085896C4F}" destId="{8BD5D864-1D23-4F7D-AA31-34EE2F957156}" srcOrd="3" destOrd="0" parTransId="{AFA2D5B0-F33E-4708-90F0-9C88D6615836}" sibTransId="{9C8B0288-253E-40DC-AEB9-F0E08453964B}"/>
    <dgm:cxn modelId="{E0A26AA7-1DBF-449C-AACD-5AE4BE7188F6}" type="presOf" srcId="{9682A2FE-00E0-4660-8955-5A323008304B}" destId="{BDCE0B28-63B6-4381-804D-818B890308F9}" srcOrd="0" destOrd="0" presId="urn:microsoft.com/office/officeart/2005/8/layout/target3"/>
    <dgm:cxn modelId="{A095795B-E86C-4B67-BDF1-5806E9895265}" type="presOf" srcId="{8BD5D864-1D23-4F7D-AA31-34EE2F957156}" destId="{6055EDE1-C4EB-453E-8844-3150BAD685E2}" srcOrd="1" destOrd="0" presId="urn:microsoft.com/office/officeart/2005/8/layout/target3"/>
    <dgm:cxn modelId="{3E5A4BE6-8300-4364-B867-0B7A0BB719FD}" type="presOf" srcId="{8CB8AEF8-5384-45FC-8D1E-987178C3C477}" destId="{01D0C0FB-79CB-4FA5-8684-5EA6A1768FB4}" srcOrd="0" destOrd="0" presId="urn:microsoft.com/office/officeart/2005/8/layout/target3"/>
    <dgm:cxn modelId="{91F2C2E4-B223-4653-93EF-C995CC732440}" type="presOf" srcId="{8C798CFC-1808-4373-89A7-F3D5C29F20EE}" destId="{8E9C1C1A-F720-4732-8F96-E5EBB85756AD}" srcOrd="0" destOrd="0" presId="urn:microsoft.com/office/officeart/2005/8/layout/target3"/>
    <dgm:cxn modelId="{A2E6E7FF-5071-4508-A027-6800FA9B91DE}" srcId="{BF85C360-88BD-4B7F-9ABB-A25085896C4F}" destId="{85916478-8B7E-42FF-A5AA-D66B8D1E4622}" srcOrd="2" destOrd="0" parTransId="{C7F37A2B-76AB-4291-82D5-5EC84B278247}" sibTransId="{4C9AD0FD-CB89-4F5E-8848-F56A8DF89794}"/>
    <dgm:cxn modelId="{DE8C27FF-49E8-4944-AA98-4A4CFD85EA5A}" type="presOf" srcId="{8BD5D864-1D23-4F7D-AA31-34EE2F957156}" destId="{E74E94E8-9565-4836-858D-62A222D28A3A}" srcOrd="0" destOrd="0" presId="urn:microsoft.com/office/officeart/2005/8/layout/target3"/>
    <dgm:cxn modelId="{A87DCB4F-A366-4D43-AC87-984B39B60BCF}" srcId="{BF85C360-88BD-4B7F-9ABB-A25085896C4F}" destId="{8CB8AEF8-5384-45FC-8D1E-987178C3C477}" srcOrd="1" destOrd="0" parTransId="{BE038EEC-9EEE-4BCB-AC55-19C3CA5D8D74}" sibTransId="{5F81A6B0-4CB2-4679-99EE-45E785A51FD3}"/>
    <dgm:cxn modelId="{DC85FDA3-C087-4E19-BAE2-3A2F359E41D5}" srcId="{8CB8AEF8-5384-45FC-8D1E-987178C3C477}" destId="{9682A2FE-00E0-4660-8955-5A323008304B}" srcOrd="0" destOrd="0" parTransId="{01264C1A-D26F-4B65-9A66-DFFC71FA2BC6}" sibTransId="{4DCDA7D0-4CF8-4A1F-A1E1-57BEACF18774}"/>
    <dgm:cxn modelId="{C2F0FF96-F183-487E-84FF-C3F35C46132C}" type="presOf" srcId="{7872C56C-12A4-4A9D-9313-875C2E9E3C7A}" destId="{DE468F22-C067-4AFC-B7B9-5AD63B25D9C5}" srcOrd="0" destOrd="0" presId="urn:microsoft.com/office/officeart/2005/8/layout/target3"/>
    <dgm:cxn modelId="{0AF7CD20-76D1-4BB9-BFE6-70FBE8BA2349}" type="presParOf" srcId="{AF10FAD4-095B-460E-A028-747B38501A6C}" destId="{A96FACC4-C572-46E2-9C06-4634B1D0ECB5}" srcOrd="0" destOrd="0" presId="urn:microsoft.com/office/officeart/2005/8/layout/target3"/>
    <dgm:cxn modelId="{5BC2F7AC-1FBD-4DD1-B6C0-8F12A1C8F35B}" type="presParOf" srcId="{AF10FAD4-095B-460E-A028-747B38501A6C}" destId="{4E98483C-88DA-4987-9082-0538E96A1878}" srcOrd="1" destOrd="0" presId="urn:microsoft.com/office/officeart/2005/8/layout/target3"/>
    <dgm:cxn modelId="{45CA5844-BF9C-4645-8AC2-C84EB1CD6144}" type="presParOf" srcId="{AF10FAD4-095B-460E-A028-747B38501A6C}" destId="{DE468F22-C067-4AFC-B7B9-5AD63B25D9C5}" srcOrd="2" destOrd="0" presId="urn:microsoft.com/office/officeart/2005/8/layout/target3"/>
    <dgm:cxn modelId="{B04DCEB8-EB9C-4DFD-A43F-30318FDF001E}" type="presParOf" srcId="{AF10FAD4-095B-460E-A028-747B38501A6C}" destId="{EBBDEB0F-A3AF-42E0-BC04-20BAD9B77D9B}" srcOrd="3" destOrd="0" presId="urn:microsoft.com/office/officeart/2005/8/layout/target3"/>
    <dgm:cxn modelId="{C390DC40-2924-4139-AC9F-4AE7682EBAC4}" type="presParOf" srcId="{AF10FAD4-095B-460E-A028-747B38501A6C}" destId="{DC3BA61D-97A6-484C-8548-DF4F2E1C7156}" srcOrd="4" destOrd="0" presId="urn:microsoft.com/office/officeart/2005/8/layout/target3"/>
    <dgm:cxn modelId="{3E769EEC-A76E-4108-8056-E1614CB917EC}" type="presParOf" srcId="{AF10FAD4-095B-460E-A028-747B38501A6C}" destId="{01D0C0FB-79CB-4FA5-8684-5EA6A1768FB4}" srcOrd="5" destOrd="0" presId="urn:microsoft.com/office/officeart/2005/8/layout/target3"/>
    <dgm:cxn modelId="{78790CDE-78A8-4C3B-BB3D-A1D21A5AE075}" type="presParOf" srcId="{AF10FAD4-095B-460E-A028-747B38501A6C}" destId="{BE89F116-83CE-4598-99E6-3019D315B9AA}" srcOrd="6" destOrd="0" presId="urn:microsoft.com/office/officeart/2005/8/layout/target3"/>
    <dgm:cxn modelId="{AE6C144B-42C7-4D28-B223-DA9A1E7FB8B5}" type="presParOf" srcId="{AF10FAD4-095B-460E-A028-747B38501A6C}" destId="{525C0067-E5D1-4B34-B7A2-F0467072D1D2}" srcOrd="7" destOrd="0" presId="urn:microsoft.com/office/officeart/2005/8/layout/target3"/>
    <dgm:cxn modelId="{677B8F68-6C93-4FA9-B9FA-7018E928C5FE}" type="presParOf" srcId="{AF10FAD4-095B-460E-A028-747B38501A6C}" destId="{E5E3B4C5-109B-4FFD-A566-06AA3200D695}" srcOrd="8" destOrd="0" presId="urn:microsoft.com/office/officeart/2005/8/layout/target3"/>
    <dgm:cxn modelId="{95DD0797-4AD1-43BE-99B4-18F1AC9844F3}" type="presParOf" srcId="{AF10FAD4-095B-460E-A028-747B38501A6C}" destId="{90F5A131-9269-47D1-AEBD-3D9A553F7A14}" srcOrd="9" destOrd="0" presId="urn:microsoft.com/office/officeart/2005/8/layout/target3"/>
    <dgm:cxn modelId="{0CC4D08A-4818-4E11-925A-BA2CC82379A0}" type="presParOf" srcId="{AF10FAD4-095B-460E-A028-747B38501A6C}" destId="{00755A1F-71E9-4474-BBDE-E0E2A3B71A62}" srcOrd="10" destOrd="0" presId="urn:microsoft.com/office/officeart/2005/8/layout/target3"/>
    <dgm:cxn modelId="{448B21E3-4DEA-46AB-B9B5-41BA678A7A4E}" type="presParOf" srcId="{AF10FAD4-095B-460E-A028-747B38501A6C}" destId="{E74E94E8-9565-4836-858D-62A222D28A3A}" srcOrd="11" destOrd="0" presId="urn:microsoft.com/office/officeart/2005/8/layout/target3"/>
    <dgm:cxn modelId="{01CCCF02-4DEC-4722-AEA4-751062719ABC}" type="presParOf" srcId="{AF10FAD4-095B-460E-A028-747B38501A6C}" destId="{B09D3EA1-D3D8-40A5-A117-71A607110C9F}" srcOrd="12" destOrd="0" presId="urn:microsoft.com/office/officeart/2005/8/layout/target3"/>
    <dgm:cxn modelId="{BD8D6C38-1E43-47E4-93F0-F6F92D2616CF}" type="presParOf" srcId="{AF10FAD4-095B-460E-A028-747B38501A6C}" destId="{8E9C1C1A-F720-4732-8F96-E5EBB85756AD}" srcOrd="13" destOrd="0" presId="urn:microsoft.com/office/officeart/2005/8/layout/target3"/>
    <dgm:cxn modelId="{4435F9E5-AC08-444F-930B-E273592C9A1D}" type="presParOf" srcId="{AF10FAD4-095B-460E-A028-747B38501A6C}" destId="{AAD0925C-B18C-49F7-867A-B07AB826502F}" srcOrd="14" destOrd="0" presId="urn:microsoft.com/office/officeart/2005/8/layout/target3"/>
    <dgm:cxn modelId="{F4A8FA0F-2AA1-49E6-A748-0CF6A9926679}" type="presParOf" srcId="{AF10FAD4-095B-460E-A028-747B38501A6C}" destId="{BDCE0B28-63B6-4381-804D-818B890308F9}" srcOrd="15" destOrd="0" presId="urn:microsoft.com/office/officeart/2005/8/layout/target3"/>
    <dgm:cxn modelId="{472412D9-E9BF-491A-BF1D-0544A0408A04}" type="presParOf" srcId="{AF10FAD4-095B-460E-A028-747B38501A6C}" destId="{B5EE3754-4113-488A-A329-70C9A1BAD64A}" srcOrd="16" destOrd="0" presId="urn:microsoft.com/office/officeart/2005/8/layout/target3"/>
    <dgm:cxn modelId="{5DEA852C-296A-4F46-86E5-E002183E27E8}" type="presParOf" srcId="{AF10FAD4-095B-460E-A028-747B38501A6C}" destId="{03D7D7F9-D36B-472D-A552-40C45A482FBD}" srcOrd="17" destOrd="0" presId="urn:microsoft.com/office/officeart/2005/8/layout/target3"/>
    <dgm:cxn modelId="{30749A70-1C3E-4C16-AFC3-72956CEA02FD}" type="presParOf" srcId="{AF10FAD4-095B-460E-A028-747B38501A6C}" destId="{6055EDE1-C4EB-453E-8844-3150BAD685E2}" srcOrd="18" destOrd="0" presId="urn:microsoft.com/office/officeart/2005/8/layout/target3"/>
    <dgm:cxn modelId="{6D078175-1EAA-4AB4-8DB0-D7D60E44B3B2}" type="presParOf" srcId="{AF10FAD4-095B-460E-A028-747B38501A6C}" destId="{0112291A-43CE-479F-96E8-F6ECA3CE8C0E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10E9E1-EA2F-49B2-959E-56E0DAFF4BA4}" type="doc">
      <dgm:prSet loTypeId="urn:microsoft.com/office/officeart/2005/8/layout/hList6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AR"/>
        </a:p>
      </dgm:t>
    </dgm:pt>
    <dgm:pt modelId="{82F3BA2E-0A74-462A-AF7F-49AB5D99A6A3}">
      <dgm:prSet phldrT="[Texto]" custT="1"/>
      <dgm:spPr/>
      <dgm:t>
        <a:bodyPr/>
        <a:lstStyle/>
        <a:p>
          <a:r>
            <a:rPr lang="es-ES" sz="28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RENAPER </a:t>
          </a:r>
          <a:r>
            <a:rPr lang="es-ES" sz="18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Ley 17 671</a:t>
          </a:r>
        </a:p>
        <a:p>
          <a:endParaRPr lang="es-ES" sz="2400" b="1" i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s-AR" sz="28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SIBIOS</a:t>
          </a:r>
          <a:r>
            <a:rPr lang="es-AR" sz="24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AR" sz="18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D.1766/11</a:t>
          </a:r>
          <a:endParaRPr lang="es-AR" sz="1800" b="1" i="0" dirty="0"/>
        </a:p>
      </dgm:t>
    </dgm:pt>
    <dgm:pt modelId="{D99494F1-921D-4886-AF14-5E7E9A67CAEF}" type="parTrans" cxnId="{073F8ACD-F9DE-4C57-8E7D-119ED4271DAF}">
      <dgm:prSet/>
      <dgm:spPr/>
      <dgm:t>
        <a:bodyPr/>
        <a:lstStyle/>
        <a:p>
          <a:endParaRPr lang="es-AR"/>
        </a:p>
      </dgm:t>
    </dgm:pt>
    <dgm:pt modelId="{3A00A40B-D0C2-4156-9CC0-B211076D95FB}" type="sibTrans" cxnId="{073F8ACD-F9DE-4C57-8E7D-119ED4271DAF}">
      <dgm:prSet/>
      <dgm:spPr/>
      <dgm:t>
        <a:bodyPr/>
        <a:lstStyle/>
        <a:p>
          <a:endParaRPr lang="es-AR"/>
        </a:p>
      </dgm:t>
    </dgm:pt>
    <dgm:pt modelId="{9F18C20F-7123-4298-8E1E-EC50C145DD15}">
      <dgm:prSet phldrT="[Texto]" custT="1"/>
      <dgm:spPr>
        <a:solidFill>
          <a:srgbClr val="238E1E">
            <a:alpha val="87843"/>
          </a:srgbClr>
        </a:solidFill>
      </dgm:spPr>
      <dgm:t>
        <a:bodyPr/>
        <a:lstStyle/>
        <a:p>
          <a:pPr algn="l"/>
          <a:r>
            <a:rPr lang="es-ES" sz="24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REGISTRO NACIONAL DE LAS PERSONAS </a:t>
          </a:r>
          <a:r>
            <a:rPr lang="es-ES" sz="2400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(RENAPER): </a:t>
          </a:r>
          <a:r>
            <a:rPr lang="es-ES" sz="22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expide, con carácter EXCLUSIVO, el DNI y todos aquellos informes, certificados en base a la identificación dactiloscópica u otro sistema</a:t>
          </a:r>
          <a:endParaRPr lang="es-AR" sz="2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67FC695-6A4D-4706-B427-BEB10D4990D8}" type="parTrans" cxnId="{1ADABB70-D7D5-4152-86FD-6C9DF385E1A9}">
      <dgm:prSet/>
      <dgm:spPr/>
      <dgm:t>
        <a:bodyPr/>
        <a:lstStyle/>
        <a:p>
          <a:endParaRPr lang="es-AR"/>
        </a:p>
      </dgm:t>
    </dgm:pt>
    <dgm:pt modelId="{770096F2-3539-47D3-B592-20FF58480DB0}" type="sibTrans" cxnId="{1ADABB70-D7D5-4152-86FD-6C9DF385E1A9}">
      <dgm:prSet/>
      <dgm:spPr/>
      <dgm:t>
        <a:bodyPr/>
        <a:lstStyle/>
        <a:p>
          <a:endParaRPr lang="es-AR"/>
        </a:p>
      </dgm:t>
    </dgm:pt>
    <dgm:pt modelId="{874522EC-890A-4E2A-AEF5-13221AE6363A}">
      <dgm:prSet custT="1"/>
      <dgm:spPr/>
      <dgm:t>
        <a:bodyPr/>
        <a:lstStyle/>
        <a:p>
          <a:r>
            <a:rPr lang="es-E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SISTEMA FEDERAL  IDENTIFICACIÓN BIOMÉTRICA</a:t>
          </a:r>
        </a:p>
        <a:p>
          <a:r>
            <a:rPr lang="es-ES" sz="2100" i="1" dirty="0" smtClean="0">
              <a:solidFill>
                <a:schemeClr val="bg1"/>
              </a:solidFill>
            </a:rPr>
            <a:t>servicio centralizado de información de registros patronímicos y biológicos individuales, p/investigación de delitos </a:t>
          </a:r>
        </a:p>
        <a:p>
          <a:r>
            <a:rPr lang="es-ES" sz="2100" i="1" dirty="0" smtClean="0">
              <a:solidFill>
                <a:schemeClr val="bg1"/>
              </a:solidFill>
            </a:rPr>
            <a:t>MINISTERIO SEGURIDAD</a:t>
          </a:r>
          <a:endParaRPr lang="es-AR" sz="2100" dirty="0">
            <a:solidFill>
              <a:schemeClr val="bg1"/>
            </a:solidFill>
          </a:endParaRPr>
        </a:p>
      </dgm:t>
    </dgm:pt>
    <dgm:pt modelId="{5C5F40B2-C420-4848-8921-20BE07497616}" type="parTrans" cxnId="{BB06D5B6-74A2-4A23-AE51-3E78A58566EE}">
      <dgm:prSet/>
      <dgm:spPr/>
      <dgm:t>
        <a:bodyPr/>
        <a:lstStyle/>
        <a:p>
          <a:endParaRPr lang="es-AR"/>
        </a:p>
      </dgm:t>
    </dgm:pt>
    <dgm:pt modelId="{1149DC89-B40C-4CBC-B4BD-BB0AA743AB39}" type="sibTrans" cxnId="{BB06D5B6-74A2-4A23-AE51-3E78A58566EE}">
      <dgm:prSet/>
      <dgm:spPr/>
      <dgm:t>
        <a:bodyPr/>
        <a:lstStyle/>
        <a:p>
          <a:endParaRPr lang="es-AR"/>
        </a:p>
      </dgm:t>
    </dgm:pt>
    <dgm:pt modelId="{D58C9808-251E-41D6-B664-774F9ECAE4FC}" type="pres">
      <dgm:prSet presAssocID="{7F10E9E1-EA2F-49B2-959E-56E0DAFF4BA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4B9CB54-5063-49F5-AE1D-950D9FFCA47E}" type="pres">
      <dgm:prSet presAssocID="{82F3BA2E-0A74-462A-AF7F-49AB5D99A6A3}" presName="node" presStyleLbl="node1" presStyleIdx="0" presStyleCnt="3" custScaleX="119471" custLinFactX="-3916" custLinFactNeighborX="-100000" custLinFactNeighborY="0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49AA96C-3F05-4080-8D9D-40DC4E5D5D41}" type="pres">
      <dgm:prSet presAssocID="{3A00A40B-D0C2-4156-9CC0-B211076D95FB}" presName="sibTrans" presStyleCnt="0"/>
      <dgm:spPr/>
    </dgm:pt>
    <dgm:pt modelId="{71D1D507-E3A5-461F-AB48-5F3D4F071E58}" type="pres">
      <dgm:prSet presAssocID="{9F18C20F-7123-4298-8E1E-EC50C145DD15}" presName="node" presStyleLbl="node1" presStyleIdx="1" presStyleCnt="3" custScaleX="207635" custLinFactNeighborX="-80065" custLinFactNeighborY="-4448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5F9D316-4CD6-482B-9D21-00DB2A6039D7}" type="pres">
      <dgm:prSet presAssocID="{770096F2-3539-47D3-B592-20FF58480DB0}" presName="sibTrans" presStyleCnt="0"/>
      <dgm:spPr/>
    </dgm:pt>
    <dgm:pt modelId="{6F5A4F00-5655-4378-8DA3-F8C87A8BA9DF}" type="pres">
      <dgm:prSet presAssocID="{874522EC-890A-4E2A-AEF5-13221AE6363A}" presName="node" presStyleLbl="node1" presStyleIdx="2" presStyleCnt="3" custScaleX="216241" custLinFactX="-2676" custLinFactNeighborX="-100000" custLinFactNeighborY="0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1ADABB70-D7D5-4152-86FD-6C9DF385E1A9}" srcId="{7F10E9E1-EA2F-49B2-959E-56E0DAFF4BA4}" destId="{9F18C20F-7123-4298-8E1E-EC50C145DD15}" srcOrd="1" destOrd="0" parTransId="{C67FC695-6A4D-4706-B427-BEB10D4990D8}" sibTransId="{770096F2-3539-47D3-B592-20FF58480DB0}"/>
    <dgm:cxn modelId="{BB06D5B6-74A2-4A23-AE51-3E78A58566EE}" srcId="{7F10E9E1-EA2F-49B2-959E-56E0DAFF4BA4}" destId="{874522EC-890A-4E2A-AEF5-13221AE6363A}" srcOrd="2" destOrd="0" parTransId="{5C5F40B2-C420-4848-8921-20BE07497616}" sibTransId="{1149DC89-B40C-4CBC-B4BD-BB0AA743AB39}"/>
    <dgm:cxn modelId="{894CCF8B-F6D4-4A8A-A3CC-DF67B33171EF}" type="presOf" srcId="{874522EC-890A-4E2A-AEF5-13221AE6363A}" destId="{6F5A4F00-5655-4378-8DA3-F8C87A8BA9DF}" srcOrd="0" destOrd="0" presId="urn:microsoft.com/office/officeart/2005/8/layout/hList6"/>
    <dgm:cxn modelId="{6CD13BEE-C09B-446D-9A9F-0A1BD0D8588A}" type="presOf" srcId="{7F10E9E1-EA2F-49B2-959E-56E0DAFF4BA4}" destId="{D58C9808-251E-41D6-B664-774F9ECAE4FC}" srcOrd="0" destOrd="0" presId="urn:microsoft.com/office/officeart/2005/8/layout/hList6"/>
    <dgm:cxn modelId="{B3C974E0-0EE0-42DE-AD04-EA567621FA73}" type="presOf" srcId="{82F3BA2E-0A74-462A-AF7F-49AB5D99A6A3}" destId="{84B9CB54-5063-49F5-AE1D-950D9FFCA47E}" srcOrd="0" destOrd="0" presId="urn:microsoft.com/office/officeart/2005/8/layout/hList6"/>
    <dgm:cxn modelId="{073F8ACD-F9DE-4C57-8E7D-119ED4271DAF}" srcId="{7F10E9E1-EA2F-49B2-959E-56E0DAFF4BA4}" destId="{82F3BA2E-0A74-462A-AF7F-49AB5D99A6A3}" srcOrd="0" destOrd="0" parTransId="{D99494F1-921D-4886-AF14-5E7E9A67CAEF}" sibTransId="{3A00A40B-D0C2-4156-9CC0-B211076D95FB}"/>
    <dgm:cxn modelId="{F5368190-7846-4936-814D-D74E8EF8148C}" type="presOf" srcId="{9F18C20F-7123-4298-8E1E-EC50C145DD15}" destId="{71D1D507-E3A5-461F-AB48-5F3D4F071E58}" srcOrd="0" destOrd="0" presId="urn:microsoft.com/office/officeart/2005/8/layout/hList6"/>
    <dgm:cxn modelId="{DB3A811F-41CF-4A52-A86B-FDB237471DC5}" type="presParOf" srcId="{D58C9808-251E-41D6-B664-774F9ECAE4FC}" destId="{84B9CB54-5063-49F5-AE1D-950D9FFCA47E}" srcOrd="0" destOrd="0" presId="urn:microsoft.com/office/officeart/2005/8/layout/hList6"/>
    <dgm:cxn modelId="{221C7681-FA30-457F-A40B-AB5D641D24DF}" type="presParOf" srcId="{D58C9808-251E-41D6-B664-774F9ECAE4FC}" destId="{849AA96C-3F05-4080-8D9D-40DC4E5D5D41}" srcOrd="1" destOrd="0" presId="urn:microsoft.com/office/officeart/2005/8/layout/hList6"/>
    <dgm:cxn modelId="{70931B1F-7BB5-4373-87AE-04CAE3D24DC2}" type="presParOf" srcId="{D58C9808-251E-41D6-B664-774F9ECAE4FC}" destId="{71D1D507-E3A5-461F-AB48-5F3D4F071E58}" srcOrd="2" destOrd="0" presId="urn:microsoft.com/office/officeart/2005/8/layout/hList6"/>
    <dgm:cxn modelId="{CB697B5F-AA1E-4095-B0BD-DE840E1F01D8}" type="presParOf" srcId="{D58C9808-251E-41D6-B664-774F9ECAE4FC}" destId="{95F9D316-4CD6-482B-9D21-00DB2A6039D7}" srcOrd="3" destOrd="0" presId="urn:microsoft.com/office/officeart/2005/8/layout/hList6"/>
    <dgm:cxn modelId="{2C3E34A9-FCAF-41A3-8604-89C24FAD0480}" type="presParOf" srcId="{D58C9808-251E-41D6-B664-774F9ECAE4FC}" destId="{6F5A4F00-5655-4378-8DA3-F8C87A8BA9DF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77F65FB-86AC-4506-BB47-FAEE2C8FBFDF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929EDBD-92A2-4AA8-98BB-1A88806420CB}">
      <dgm:prSet custT="1"/>
      <dgm:spPr/>
      <dgm:t>
        <a:bodyPr/>
        <a:lstStyle/>
        <a:p>
          <a:pPr rtl="0"/>
          <a:r>
            <a:rPr lang="es-ES" sz="2400" dirty="0" smtClean="0"/>
            <a:t>VÍNCULOS FAMILIARES</a:t>
          </a:r>
        </a:p>
        <a:p>
          <a:pPr rtl="0"/>
          <a:r>
            <a:rPr lang="es-ES" sz="2400" dirty="0" smtClean="0"/>
            <a:t>CONSUMOS</a:t>
          </a:r>
          <a:endParaRPr lang="es-ES" sz="2400" dirty="0"/>
        </a:p>
      </dgm:t>
    </dgm:pt>
    <dgm:pt modelId="{7138ED9F-3082-4907-A3F4-2DC5634264A0}" type="parTrans" cxnId="{BFE74F3E-8815-44E6-BD96-0CEF464477E8}">
      <dgm:prSet/>
      <dgm:spPr/>
      <dgm:t>
        <a:bodyPr/>
        <a:lstStyle/>
        <a:p>
          <a:endParaRPr lang="es-ES"/>
        </a:p>
      </dgm:t>
    </dgm:pt>
    <dgm:pt modelId="{3DBB75B4-5B6F-4E55-86C9-807759D6B7E3}" type="sibTrans" cxnId="{BFE74F3E-8815-44E6-BD96-0CEF464477E8}">
      <dgm:prSet/>
      <dgm:spPr/>
      <dgm:t>
        <a:bodyPr/>
        <a:lstStyle/>
        <a:p>
          <a:endParaRPr lang="es-ES"/>
        </a:p>
      </dgm:t>
    </dgm:pt>
    <dgm:pt modelId="{7FF00463-0BC7-44D2-9D46-933A82865A37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pPr rtl="0"/>
          <a:r>
            <a:rPr lang="es-ES" dirty="0" smtClean="0"/>
            <a:t>SUPERFICIE Y UBICACIÓN DE VIVIENDA</a:t>
          </a:r>
          <a:endParaRPr lang="es-ES" dirty="0"/>
        </a:p>
      </dgm:t>
    </dgm:pt>
    <dgm:pt modelId="{116332A1-3FF8-4D70-8345-62041214EF37}" type="parTrans" cxnId="{6BED8303-9DD2-46C5-AF1F-C829504449FF}">
      <dgm:prSet/>
      <dgm:spPr/>
      <dgm:t>
        <a:bodyPr/>
        <a:lstStyle/>
        <a:p>
          <a:endParaRPr lang="es-ES"/>
        </a:p>
      </dgm:t>
    </dgm:pt>
    <dgm:pt modelId="{86EF2C4E-CF45-46BB-A4D5-E064C79EB4BC}" type="sibTrans" cxnId="{6BED8303-9DD2-46C5-AF1F-C829504449FF}">
      <dgm:prSet/>
      <dgm:spPr/>
      <dgm:t>
        <a:bodyPr/>
        <a:lstStyle/>
        <a:p>
          <a:endParaRPr lang="es-ES"/>
        </a:p>
      </dgm:t>
    </dgm:pt>
    <dgm:pt modelId="{C1D64446-64D3-4437-A0C5-8426C01096B0}">
      <dgm:prSet/>
      <dgm:spPr/>
      <dgm:t>
        <a:bodyPr/>
        <a:lstStyle/>
        <a:p>
          <a:pPr rtl="0"/>
          <a:endParaRPr lang="es-ES" b="1" dirty="0"/>
        </a:p>
      </dgm:t>
    </dgm:pt>
    <dgm:pt modelId="{72BC8480-483B-4CC3-B316-725E095D88A6}" type="parTrans" cxnId="{D52750F2-5869-4469-902B-0297CD1D9260}">
      <dgm:prSet/>
      <dgm:spPr/>
      <dgm:t>
        <a:bodyPr/>
        <a:lstStyle/>
        <a:p>
          <a:endParaRPr lang="es-ES"/>
        </a:p>
      </dgm:t>
    </dgm:pt>
    <dgm:pt modelId="{F6478DA0-0160-4CB1-9DE7-E53798F2C657}" type="sibTrans" cxnId="{D52750F2-5869-4469-902B-0297CD1D9260}">
      <dgm:prSet/>
      <dgm:spPr/>
      <dgm:t>
        <a:bodyPr/>
        <a:lstStyle/>
        <a:p>
          <a:endParaRPr lang="es-ES"/>
        </a:p>
      </dgm:t>
    </dgm:pt>
    <dgm:pt modelId="{49C04F78-122D-4743-8F3A-6A6AFAFC6BC5}">
      <dgm:prSet/>
      <dgm:spPr/>
      <dgm:t>
        <a:bodyPr/>
        <a:lstStyle/>
        <a:p>
          <a:pPr rtl="0"/>
          <a:endParaRPr lang="es-ES" b="1" dirty="0"/>
        </a:p>
      </dgm:t>
    </dgm:pt>
    <dgm:pt modelId="{A92EE5A2-D634-4E65-B986-B7C8CD06ED52}" type="parTrans" cxnId="{3F9CF113-311B-4107-B1C4-31DFF8A673D2}">
      <dgm:prSet/>
      <dgm:spPr/>
      <dgm:t>
        <a:bodyPr/>
        <a:lstStyle/>
        <a:p>
          <a:endParaRPr lang="es-ES"/>
        </a:p>
      </dgm:t>
    </dgm:pt>
    <dgm:pt modelId="{083C7EA6-0A3E-47EA-97EE-9EF83D76FF6A}" type="sibTrans" cxnId="{3F9CF113-311B-4107-B1C4-31DFF8A673D2}">
      <dgm:prSet/>
      <dgm:spPr/>
      <dgm:t>
        <a:bodyPr/>
        <a:lstStyle/>
        <a:p>
          <a:endParaRPr lang="es-ES"/>
        </a:p>
      </dgm:t>
    </dgm:pt>
    <dgm:pt modelId="{E9C78678-9AE7-481B-A9C3-CFA3E9716F73}">
      <dgm:prSet/>
      <dgm:spPr/>
      <dgm:t>
        <a:bodyPr/>
        <a:lstStyle/>
        <a:p>
          <a:pPr rtl="0"/>
          <a:endParaRPr lang="es-ES" b="1" dirty="0"/>
        </a:p>
      </dgm:t>
    </dgm:pt>
    <dgm:pt modelId="{CA89F18D-5E44-40BE-9491-DFE700BB65EB}" type="parTrans" cxnId="{1EE122B2-48D1-44BC-ABC6-AEFA5445B68B}">
      <dgm:prSet/>
      <dgm:spPr/>
      <dgm:t>
        <a:bodyPr/>
        <a:lstStyle/>
        <a:p>
          <a:endParaRPr lang="es-ES"/>
        </a:p>
      </dgm:t>
    </dgm:pt>
    <dgm:pt modelId="{4B976B59-7816-43D5-B725-A4CF3E46FD54}" type="sibTrans" cxnId="{1EE122B2-48D1-44BC-ABC6-AEFA5445B68B}">
      <dgm:prSet/>
      <dgm:spPr/>
      <dgm:t>
        <a:bodyPr/>
        <a:lstStyle/>
        <a:p>
          <a:endParaRPr lang="es-ES"/>
        </a:p>
      </dgm:t>
    </dgm:pt>
    <dgm:pt modelId="{4CDD0749-22F3-4D5D-A04A-F5E9B0678FBE}">
      <dgm:prSet/>
      <dgm:spPr/>
      <dgm:t>
        <a:bodyPr/>
        <a:lstStyle/>
        <a:p>
          <a:pPr rtl="0"/>
          <a:endParaRPr lang="es-ES" b="1" dirty="0"/>
        </a:p>
      </dgm:t>
    </dgm:pt>
    <dgm:pt modelId="{0A2BA8C1-505F-4BD8-B44B-9F3104BD230C}" type="parTrans" cxnId="{08EB03DD-6F83-4716-91DA-D6B648E5D154}">
      <dgm:prSet/>
      <dgm:spPr/>
      <dgm:t>
        <a:bodyPr/>
        <a:lstStyle/>
        <a:p>
          <a:endParaRPr lang="es-ES"/>
        </a:p>
      </dgm:t>
    </dgm:pt>
    <dgm:pt modelId="{2073BC26-BCA8-4B0A-B799-0B070F8A1D09}" type="sibTrans" cxnId="{08EB03DD-6F83-4716-91DA-D6B648E5D154}">
      <dgm:prSet/>
      <dgm:spPr/>
      <dgm:t>
        <a:bodyPr/>
        <a:lstStyle/>
        <a:p>
          <a:endParaRPr lang="es-ES"/>
        </a:p>
      </dgm:t>
    </dgm:pt>
    <dgm:pt modelId="{FEB6D99C-8520-4C7F-BB73-4C3A1CAE0045}">
      <dgm:prSet/>
      <dgm:spPr/>
      <dgm:t>
        <a:bodyPr/>
        <a:lstStyle/>
        <a:p>
          <a:endParaRPr lang="es-ES"/>
        </a:p>
      </dgm:t>
    </dgm:pt>
    <dgm:pt modelId="{6D057862-F4FD-4215-9C97-238C7A92FC66}" type="parTrans" cxnId="{0C427025-E878-4B19-B49B-EFB7538886F8}">
      <dgm:prSet/>
      <dgm:spPr/>
      <dgm:t>
        <a:bodyPr/>
        <a:lstStyle/>
        <a:p>
          <a:endParaRPr lang="es-ES"/>
        </a:p>
      </dgm:t>
    </dgm:pt>
    <dgm:pt modelId="{CD931228-1722-4EAF-9C87-0CE824DE3147}" type="sibTrans" cxnId="{0C427025-E878-4B19-B49B-EFB7538886F8}">
      <dgm:prSet/>
      <dgm:spPr/>
      <dgm:t>
        <a:bodyPr/>
        <a:lstStyle/>
        <a:p>
          <a:endParaRPr lang="es-ES"/>
        </a:p>
      </dgm:t>
    </dgm:pt>
    <dgm:pt modelId="{BE79A725-4403-4D5E-AAF7-9E2A8CEBD37E}">
      <dgm:prSet/>
      <dgm:spPr/>
      <dgm:t>
        <a:bodyPr/>
        <a:lstStyle/>
        <a:p>
          <a:endParaRPr lang="es-ES"/>
        </a:p>
      </dgm:t>
    </dgm:pt>
    <dgm:pt modelId="{8E86C6B1-BF65-46EB-B616-436C0AC15F7F}" type="parTrans" cxnId="{2DB152C8-320A-44C0-A201-3A961AF52E41}">
      <dgm:prSet/>
      <dgm:spPr/>
      <dgm:t>
        <a:bodyPr/>
        <a:lstStyle/>
        <a:p>
          <a:endParaRPr lang="es-ES"/>
        </a:p>
      </dgm:t>
    </dgm:pt>
    <dgm:pt modelId="{CB5C0F01-9C46-4F3C-8F75-8000C7396B1B}" type="sibTrans" cxnId="{2DB152C8-320A-44C0-A201-3A961AF52E41}">
      <dgm:prSet/>
      <dgm:spPr/>
      <dgm:t>
        <a:bodyPr/>
        <a:lstStyle/>
        <a:p>
          <a:endParaRPr lang="es-ES"/>
        </a:p>
      </dgm:t>
    </dgm:pt>
    <dgm:pt modelId="{4C840BDA-54EA-42CD-8A13-732651F4FAEC}">
      <dgm:prSet/>
      <dgm:spPr/>
      <dgm:t>
        <a:bodyPr/>
        <a:lstStyle/>
        <a:p>
          <a:endParaRPr lang="es-ES"/>
        </a:p>
      </dgm:t>
    </dgm:pt>
    <dgm:pt modelId="{CC3FA203-D895-4E4B-9AC5-69CBADD49514}" type="parTrans" cxnId="{982C8297-6467-4122-999A-1BB2B9DAE0CF}">
      <dgm:prSet/>
      <dgm:spPr/>
      <dgm:t>
        <a:bodyPr/>
        <a:lstStyle/>
        <a:p>
          <a:endParaRPr lang="es-ES"/>
        </a:p>
      </dgm:t>
    </dgm:pt>
    <dgm:pt modelId="{3005B694-A779-45A7-8B00-19C419F8BD49}" type="sibTrans" cxnId="{982C8297-6467-4122-999A-1BB2B9DAE0CF}">
      <dgm:prSet/>
      <dgm:spPr/>
      <dgm:t>
        <a:bodyPr/>
        <a:lstStyle/>
        <a:p>
          <a:endParaRPr lang="es-ES"/>
        </a:p>
      </dgm:t>
    </dgm:pt>
    <dgm:pt modelId="{2F717D25-905B-4E42-85DC-930F0B211862}">
      <dgm:prSet/>
      <dgm:spPr/>
      <dgm:t>
        <a:bodyPr/>
        <a:lstStyle/>
        <a:p>
          <a:endParaRPr lang="es-ES"/>
        </a:p>
      </dgm:t>
    </dgm:pt>
    <dgm:pt modelId="{926D60DA-AD51-40C8-8532-D3F611F6241D}" type="parTrans" cxnId="{5B489C5A-4D2C-4EA4-A2EF-B2E63A0D1387}">
      <dgm:prSet/>
      <dgm:spPr/>
      <dgm:t>
        <a:bodyPr/>
        <a:lstStyle/>
        <a:p>
          <a:endParaRPr lang="es-ES"/>
        </a:p>
      </dgm:t>
    </dgm:pt>
    <dgm:pt modelId="{32FFAA4C-76F5-456A-8B02-82BE850D1150}" type="sibTrans" cxnId="{5B489C5A-4D2C-4EA4-A2EF-B2E63A0D1387}">
      <dgm:prSet/>
      <dgm:spPr/>
      <dgm:t>
        <a:bodyPr/>
        <a:lstStyle/>
        <a:p>
          <a:endParaRPr lang="es-ES"/>
        </a:p>
      </dgm:t>
    </dgm:pt>
    <dgm:pt modelId="{413A2F08-15A2-4C3C-B85C-E0EC9EC466E5}">
      <dgm:prSet custScaleX="239154" custScaleY="103214" custLinFactNeighborX="76032" custLinFactNeighborY="-20485"/>
      <dgm:spPr/>
      <dgm:t>
        <a:bodyPr/>
        <a:lstStyle/>
        <a:p>
          <a:endParaRPr lang="es-ES"/>
        </a:p>
      </dgm:t>
    </dgm:pt>
    <dgm:pt modelId="{BBC12698-7E40-4621-A21C-34BB621B7C6F}" type="parTrans" cxnId="{05E4BD01-97BE-45A4-87CA-E6DEACDB245F}">
      <dgm:prSet/>
      <dgm:spPr/>
      <dgm:t>
        <a:bodyPr/>
        <a:lstStyle/>
        <a:p>
          <a:endParaRPr lang="es-ES"/>
        </a:p>
      </dgm:t>
    </dgm:pt>
    <dgm:pt modelId="{36B95157-3B4D-47A0-8653-FDD58D3C542D}" type="sibTrans" cxnId="{05E4BD01-97BE-45A4-87CA-E6DEACDB245F}">
      <dgm:prSet/>
      <dgm:spPr/>
      <dgm:t>
        <a:bodyPr/>
        <a:lstStyle/>
        <a:p>
          <a:endParaRPr lang="es-ES"/>
        </a:p>
      </dgm:t>
    </dgm:pt>
    <dgm:pt modelId="{F5731871-287A-4383-BF69-0E78A1975F99}" type="pres">
      <dgm:prSet presAssocID="{C77F65FB-86AC-4506-BB47-FAEE2C8FBFDF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3A92F6E-3ABA-44A4-A4A7-5879576F4BC1}" type="pres">
      <dgm:prSet presAssocID="{C77F65FB-86AC-4506-BB47-FAEE2C8FBFDF}" presName="ellipse" presStyleLbl="trBgShp" presStyleIdx="0" presStyleCnt="1"/>
      <dgm:spPr/>
    </dgm:pt>
    <dgm:pt modelId="{3F73EC1F-D11A-4986-A60E-9997822646C7}" type="pres">
      <dgm:prSet presAssocID="{C77F65FB-86AC-4506-BB47-FAEE2C8FBFDF}" presName="arrow1" presStyleLbl="fgShp" presStyleIdx="0" presStyleCnt="1" custScaleX="129324" custScaleY="105379" custLinFactNeighborX="8852" custLinFactNeighborY="40952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</dgm:pt>
    <dgm:pt modelId="{A10FA0BE-4D89-4D93-B207-4AE3E375ABDE}" type="pres">
      <dgm:prSet presAssocID="{C77F65FB-86AC-4506-BB47-FAEE2C8FBFDF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ACD214C-0088-4540-8C44-B616CF16A709}" type="pres">
      <dgm:prSet presAssocID="{7FF00463-0BC7-44D2-9D46-933A82865A37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13DB762-E6A5-42C3-9E3A-9C4170BBFF83}" type="pres">
      <dgm:prSet presAssocID="{C1D64446-64D3-4437-A0C5-8426C01096B0}" presName="item2" presStyleLbl="node1" presStyleIdx="1" presStyleCnt="3" custScaleX="308184" custScaleY="129675" custLinFactNeighborX="-39613" custLinFactNeighborY="-4095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A1D1D00-F626-40F8-A9B7-DDFF9A6F464C}" type="pres">
      <dgm:prSet presAssocID="{49C04F78-122D-4743-8F3A-6A6AFAFC6BC5}" presName="item3" presStyleLbl="node1" presStyleIdx="2" presStyleCnt="3" custScaleX="239154" custScaleY="103214" custLinFactNeighborX="71270" custLinFactNeighborY="-1096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BF1CCEF-B5B5-4CCB-A00E-4A6A29F9FC0F}" type="pres">
      <dgm:prSet presAssocID="{C77F65FB-86AC-4506-BB47-FAEE2C8FBFDF}" presName="funnel" presStyleLbl="trAlignAcc1" presStyleIdx="0" presStyleCnt="1" custScaleX="176308" custScaleY="114668" custLinFactNeighborX="3188" custLinFactNeighborY="-6792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</dgm:pt>
  </dgm:ptLst>
  <dgm:cxnLst>
    <dgm:cxn modelId="{5E423B31-382B-4597-B883-99C8B748287F}" type="presOf" srcId="{49C04F78-122D-4743-8F3A-6A6AFAFC6BC5}" destId="{A10FA0BE-4D89-4D93-B207-4AE3E375ABDE}" srcOrd="0" destOrd="0" presId="urn:microsoft.com/office/officeart/2005/8/layout/funnel1"/>
    <dgm:cxn modelId="{0C427025-E878-4B19-B49B-EFB7538886F8}" srcId="{C77F65FB-86AC-4506-BB47-FAEE2C8FBFDF}" destId="{FEB6D99C-8520-4C7F-BB73-4C3A1CAE0045}" srcOrd="6" destOrd="0" parTransId="{6D057862-F4FD-4215-9C97-238C7A92FC66}" sibTransId="{CD931228-1722-4EAF-9C87-0CE824DE3147}"/>
    <dgm:cxn modelId="{982C8297-6467-4122-999A-1BB2B9DAE0CF}" srcId="{C77F65FB-86AC-4506-BB47-FAEE2C8FBFDF}" destId="{4C840BDA-54EA-42CD-8A13-732651F4FAEC}" srcOrd="8" destOrd="0" parTransId="{CC3FA203-D895-4E4B-9AC5-69CBADD49514}" sibTransId="{3005B694-A779-45A7-8B00-19C419F8BD49}"/>
    <dgm:cxn modelId="{B87EBF8A-A6CE-461F-9D54-5F2DFB5EC453}" type="presOf" srcId="{7FF00463-0BC7-44D2-9D46-933A82865A37}" destId="{813DB762-E6A5-42C3-9E3A-9C4170BBFF83}" srcOrd="0" destOrd="0" presId="urn:microsoft.com/office/officeart/2005/8/layout/funnel1"/>
    <dgm:cxn modelId="{3F9CF113-311B-4107-B1C4-31DFF8A673D2}" srcId="{C77F65FB-86AC-4506-BB47-FAEE2C8FBFDF}" destId="{49C04F78-122D-4743-8F3A-6A6AFAFC6BC5}" srcOrd="3" destOrd="0" parTransId="{A92EE5A2-D634-4E65-B986-B7C8CD06ED52}" sibTransId="{083C7EA6-0A3E-47EA-97EE-9EF83D76FF6A}"/>
    <dgm:cxn modelId="{D52750F2-5869-4469-902B-0297CD1D9260}" srcId="{C77F65FB-86AC-4506-BB47-FAEE2C8FBFDF}" destId="{C1D64446-64D3-4437-A0C5-8426C01096B0}" srcOrd="2" destOrd="0" parTransId="{72BC8480-483B-4CC3-B316-725E095D88A6}" sibTransId="{F6478DA0-0160-4CB1-9DE7-E53798F2C657}"/>
    <dgm:cxn modelId="{5B489C5A-4D2C-4EA4-A2EF-B2E63A0D1387}" srcId="{C77F65FB-86AC-4506-BB47-FAEE2C8FBFDF}" destId="{2F717D25-905B-4E42-85DC-930F0B211862}" srcOrd="9" destOrd="0" parTransId="{926D60DA-AD51-40C8-8532-D3F611F6241D}" sibTransId="{32FFAA4C-76F5-456A-8B02-82BE850D1150}"/>
    <dgm:cxn modelId="{08EB03DD-6F83-4716-91DA-D6B648E5D154}" srcId="{C77F65FB-86AC-4506-BB47-FAEE2C8FBFDF}" destId="{4CDD0749-22F3-4D5D-A04A-F5E9B0678FBE}" srcOrd="5" destOrd="0" parTransId="{0A2BA8C1-505F-4BD8-B44B-9F3104BD230C}" sibTransId="{2073BC26-BCA8-4B0A-B799-0B070F8A1D09}"/>
    <dgm:cxn modelId="{1EE122B2-48D1-44BC-ABC6-AEFA5445B68B}" srcId="{C77F65FB-86AC-4506-BB47-FAEE2C8FBFDF}" destId="{E9C78678-9AE7-481B-A9C3-CFA3E9716F73}" srcOrd="4" destOrd="0" parTransId="{CA89F18D-5E44-40BE-9491-DFE700BB65EB}" sibTransId="{4B976B59-7816-43D5-B725-A4CF3E46FD54}"/>
    <dgm:cxn modelId="{2DB152C8-320A-44C0-A201-3A961AF52E41}" srcId="{C77F65FB-86AC-4506-BB47-FAEE2C8FBFDF}" destId="{BE79A725-4403-4D5E-AAF7-9E2A8CEBD37E}" srcOrd="7" destOrd="0" parTransId="{8E86C6B1-BF65-46EB-B616-436C0AC15F7F}" sibTransId="{CB5C0F01-9C46-4F3C-8F75-8000C7396B1B}"/>
    <dgm:cxn modelId="{3777BF0B-FB7C-4DB0-BDDA-30F3DC616151}" type="presOf" srcId="{C1D64446-64D3-4437-A0C5-8426C01096B0}" destId="{1ACD214C-0088-4540-8C44-B616CF16A709}" srcOrd="0" destOrd="0" presId="urn:microsoft.com/office/officeart/2005/8/layout/funnel1"/>
    <dgm:cxn modelId="{B3B45CB7-56EB-4D8F-AFB5-4E694A5718E3}" type="presOf" srcId="{C77F65FB-86AC-4506-BB47-FAEE2C8FBFDF}" destId="{F5731871-287A-4383-BF69-0E78A1975F99}" srcOrd="0" destOrd="0" presId="urn:microsoft.com/office/officeart/2005/8/layout/funnel1"/>
    <dgm:cxn modelId="{6BED8303-9DD2-46C5-AF1F-C829504449FF}" srcId="{C77F65FB-86AC-4506-BB47-FAEE2C8FBFDF}" destId="{7FF00463-0BC7-44D2-9D46-933A82865A37}" srcOrd="1" destOrd="0" parTransId="{116332A1-3FF8-4D70-8345-62041214EF37}" sibTransId="{86EF2C4E-CF45-46BB-A4D5-E064C79EB4BC}"/>
    <dgm:cxn modelId="{BFE74F3E-8815-44E6-BD96-0CEF464477E8}" srcId="{C77F65FB-86AC-4506-BB47-FAEE2C8FBFDF}" destId="{4929EDBD-92A2-4AA8-98BB-1A88806420CB}" srcOrd="0" destOrd="0" parTransId="{7138ED9F-3082-4907-A3F4-2DC5634264A0}" sibTransId="{3DBB75B4-5B6F-4E55-86C9-807759D6B7E3}"/>
    <dgm:cxn modelId="{05E4BD01-97BE-45A4-87CA-E6DEACDB245F}" srcId="{C77F65FB-86AC-4506-BB47-FAEE2C8FBFDF}" destId="{413A2F08-15A2-4C3C-B85C-E0EC9EC466E5}" srcOrd="10" destOrd="0" parTransId="{BBC12698-7E40-4621-A21C-34BB621B7C6F}" sibTransId="{36B95157-3B4D-47A0-8653-FDD58D3C542D}"/>
    <dgm:cxn modelId="{6CD96264-3016-4624-BA5B-B1844538A8D7}" type="presOf" srcId="{4929EDBD-92A2-4AA8-98BB-1A88806420CB}" destId="{BA1D1D00-F626-40F8-A9B7-DDFF9A6F464C}" srcOrd="0" destOrd="0" presId="urn:microsoft.com/office/officeart/2005/8/layout/funnel1"/>
    <dgm:cxn modelId="{6CE61E1D-6372-406C-97B2-2BAE2B3E1397}" type="presParOf" srcId="{F5731871-287A-4383-BF69-0E78A1975F99}" destId="{13A92F6E-3ABA-44A4-A4A7-5879576F4BC1}" srcOrd="0" destOrd="0" presId="urn:microsoft.com/office/officeart/2005/8/layout/funnel1"/>
    <dgm:cxn modelId="{18E3829A-DDC3-4301-922F-3197D0FB254D}" type="presParOf" srcId="{F5731871-287A-4383-BF69-0E78A1975F99}" destId="{3F73EC1F-D11A-4986-A60E-9997822646C7}" srcOrd="1" destOrd="0" presId="urn:microsoft.com/office/officeart/2005/8/layout/funnel1"/>
    <dgm:cxn modelId="{11C266C5-605A-4B34-B7E5-06DE9FB5BBB8}" type="presParOf" srcId="{F5731871-287A-4383-BF69-0E78A1975F99}" destId="{A10FA0BE-4D89-4D93-B207-4AE3E375ABDE}" srcOrd="2" destOrd="0" presId="urn:microsoft.com/office/officeart/2005/8/layout/funnel1"/>
    <dgm:cxn modelId="{028147E4-9F00-417B-8980-292847C2F18C}" type="presParOf" srcId="{F5731871-287A-4383-BF69-0E78A1975F99}" destId="{1ACD214C-0088-4540-8C44-B616CF16A709}" srcOrd="3" destOrd="0" presId="urn:microsoft.com/office/officeart/2005/8/layout/funnel1"/>
    <dgm:cxn modelId="{140C2F6F-3FE9-42D0-AC8C-826A9C7F2115}" type="presParOf" srcId="{F5731871-287A-4383-BF69-0E78A1975F99}" destId="{813DB762-E6A5-42C3-9E3A-9C4170BBFF83}" srcOrd="4" destOrd="0" presId="urn:microsoft.com/office/officeart/2005/8/layout/funnel1"/>
    <dgm:cxn modelId="{88315093-5C04-4206-BB25-60788D61F7AD}" type="presParOf" srcId="{F5731871-287A-4383-BF69-0E78A1975F99}" destId="{BA1D1D00-F626-40F8-A9B7-DDFF9A6F464C}" srcOrd="5" destOrd="0" presId="urn:microsoft.com/office/officeart/2005/8/layout/funnel1"/>
    <dgm:cxn modelId="{6702D0F7-0936-49AB-834F-6DD8C78810E7}" type="presParOf" srcId="{F5731871-287A-4383-BF69-0E78A1975F99}" destId="{CBF1CCEF-B5B5-4CCB-A00E-4A6A29F9FC0F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E3F8058-505D-4135-8DFD-0403875F1162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626390E-06B3-4519-A5D1-213A092A36F3}">
      <dgm:prSet phldrT="[Texto]" custT="1"/>
      <dgm:spPr/>
      <dgm:t>
        <a:bodyPr/>
        <a:lstStyle/>
        <a:p>
          <a:r>
            <a:rPr lang="es-ES" sz="2000" dirty="0" smtClean="0"/>
            <a:t>FOTO</a:t>
          </a:r>
        </a:p>
        <a:p>
          <a:r>
            <a:rPr lang="es-ES" sz="2000" dirty="0" smtClean="0"/>
            <a:t>HUELLA</a:t>
          </a:r>
        </a:p>
        <a:p>
          <a:r>
            <a:rPr lang="es-ES" sz="2000" dirty="0" smtClean="0"/>
            <a:t>FAMILIA</a:t>
          </a:r>
          <a:endParaRPr lang="es-ES" sz="2000" dirty="0"/>
        </a:p>
      </dgm:t>
    </dgm:pt>
    <dgm:pt modelId="{1500B39E-5175-4F99-8D2B-5A2F30645E13}" type="parTrans" cxnId="{3F1C9F75-7DB3-4291-848D-5EE67B5DE634}">
      <dgm:prSet/>
      <dgm:spPr/>
      <dgm:t>
        <a:bodyPr/>
        <a:lstStyle/>
        <a:p>
          <a:endParaRPr lang="es-ES"/>
        </a:p>
      </dgm:t>
    </dgm:pt>
    <dgm:pt modelId="{BCFE5ED9-3C77-479D-8D23-3AF0F208138F}" type="sibTrans" cxnId="{3F1C9F75-7DB3-4291-848D-5EE67B5DE634}">
      <dgm:prSet/>
      <dgm:spPr/>
      <dgm:t>
        <a:bodyPr/>
        <a:lstStyle/>
        <a:p>
          <a:endParaRPr lang="es-ES"/>
        </a:p>
      </dgm:t>
    </dgm:pt>
    <dgm:pt modelId="{B476F2A8-0FB6-4D2A-9A78-6EB739F7CCA7}">
      <dgm:prSet phldrT="[Texto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800" dirty="0" smtClean="0"/>
            <a:t>UBICACIÓN</a:t>
          </a:r>
        </a:p>
        <a:p>
          <a:r>
            <a:rPr lang="es-ES" sz="1800" dirty="0" smtClean="0"/>
            <a:t>SUPERFICIE</a:t>
          </a:r>
          <a:endParaRPr lang="es-ES" sz="1800" dirty="0"/>
        </a:p>
      </dgm:t>
    </dgm:pt>
    <dgm:pt modelId="{97ACFCC1-9CA9-4A39-89EF-891311B3B5DF}" type="parTrans" cxnId="{F49A726E-D2AA-43FA-A721-F27A178181CD}">
      <dgm:prSet/>
      <dgm:spPr/>
      <dgm:t>
        <a:bodyPr/>
        <a:lstStyle/>
        <a:p>
          <a:endParaRPr lang="es-ES"/>
        </a:p>
      </dgm:t>
    </dgm:pt>
    <dgm:pt modelId="{791F972C-0E79-46ED-ADC9-BDE7988E8EE9}" type="sibTrans" cxnId="{F49A726E-D2AA-43FA-A721-F27A178181CD}">
      <dgm:prSet/>
      <dgm:spPr/>
      <dgm:t>
        <a:bodyPr/>
        <a:lstStyle/>
        <a:p>
          <a:endParaRPr lang="es-ES"/>
        </a:p>
      </dgm:t>
    </dgm:pt>
    <dgm:pt modelId="{0A23AB45-E27A-4483-A1CB-B729E8DB6A5C}">
      <dgm:prSet phldrT="[Texto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sz="2000" b="1" dirty="0" smtClean="0"/>
            <a:t>DOMICILIO</a:t>
          </a:r>
          <a:endParaRPr lang="es-ES" sz="2000" b="1" dirty="0"/>
        </a:p>
      </dgm:t>
    </dgm:pt>
    <dgm:pt modelId="{1FA8B3B3-AD33-4EA9-8E9B-FFFD9EAAD751}" type="parTrans" cxnId="{45F378E5-D393-43E0-B1CE-1218BE56DEAE}">
      <dgm:prSet/>
      <dgm:spPr/>
      <dgm:t>
        <a:bodyPr/>
        <a:lstStyle/>
        <a:p>
          <a:endParaRPr lang="es-ES"/>
        </a:p>
      </dgm:t>
    </dgm:pt>
    <dgm:pt modelId="{2C1ED258-F905-49E2-BD54-F1491D36CBD2}" type="sibTrans" cxnId="{45F378E5-D393-43E0-B1CE-1218BE56DEAE}">
      <dgm:prSet/>
      <dgm:spPr/>
      <dgm:t>
        <a:bodyPr/>
        <a:lstStyle/>
        <a:p>
          <a:endParaRPr lang="es-ES"/>
        </a:p>
      </dgm:t>
    </dgm:pt>
    <dgm:pt modelId="{D9049D99-380D-4715-B209-C17E8E1BC4DF}">
      <dgm:prSet phldrT="[Texto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1300" dirty="0" smtClean="0"/>
            <a:t>         </a:t>
          </a:r>
          <a:r>
            <a:rPr lang="es-ES" sz="1600" dirty="0" smtClean="0"/>
            <a:t>PROVEED</a:t>
          </a:r>
        </a:p>
        <a:p>
          <a:r>
            <a:rPr lang="es-ES" sz="1600" dirty="0" smtClean="0"/>
            <a:t>MERCADERIAS</a:t>
          </a:r>
        </a:p>
        <a:p>
          <a:r>
            <a:rPr lang="es-ES" sz="1600" dirty="0" smtClean="0"/>
            <a:t>CLIENTES</a:t>
          </a:r>
        </a:p>
        <a:p>
          <a:r>
            <a:rPr lang="es-ES" sz="1600" dirty="0" smtClean="0"/>
            <a:t>BANCOS</a:t>
          </a:r>
          <a:endParaRPr lang="es-ES" sz="1600" dirty="0"/>
        </a:p>
      </dgm:t>
    </dgm:pt>
    <dgm:pt modelId="{CC06F5C8-ED1E-4844-B2A5-6799923E68A8}" type="parTrans" cxnId="{88DC3738-CDC8-4413-8465-B672FBD72D75}">
      <dgm:prSet/>
      <dgm:spPr/>
      <dgm:t>
        <a:bodyPr/>
        <a:lstStyle/>
        <a:p>
          <a:endParaRPr lang="es-ES"/>
        </a:p>
      </dgm:t>
    </dgm:pt>
    <dgm:pt modelId="{4CA25C5A-A462-4DAD-9599-0C9B40BE3FCA}" type="sibTrans" cxnId="{88DC3738-CDC8-4413-8465-B672FBD72D75}">
      <dgm:prSet/>
      <dgm:spPr/>
      <dgm:t>
        <a:bodyPr/>
        <a:lstStyle/>
        <a:p>
          <a:endParaRPr lang="es-ES"/>
        </a:p>
      </dgm:t>
    </dgm:pt>
    <dgm:pt modelId="{15B7CF80-0E28-4CC1-B891-232252C1F47A}">
      <dgm:prSet phldrT="[Texto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b="1" dirty="0" smtClean="0"/>
            <a:t>OPERACIONES</a:t>
          </a:r>
          <a:endParaRPr lang="es-ES" b="1" dirty="0"/>
        </a:p>
      </dgm:t>
    </dgm:pt>
    <dgm:pt modelId="{F4DF5629-FDB8-4903-8E28-BDAA37C44DD1}" type="parTrans" cxnId="{0088202D-4412-49BF-9620-31CB4882676A}">
      <dgm:prSet/>
      <dgm:spPr/>
      <dgm:t>
        <a:bodyPr/>
        <a:lstStyle/>
        <a:p>
          <a:endParaRPr lang="es-ES"/>
        </a:p>
      </dgm:t>
    </dgm:pt>
    <dgm:pt modelId="{7644C769-F271-4852-BCE0-3B2D3EBADCCA}" type="sibTrans" cxnId="{0088202D-4412-49BF-9620-31CB4882676A}">
      <dgm:prSet/>
      <dgm:spPr/>
      <dgm:t>
        <a:bodyPr/>
        <a:lstStyle/>
        <a:p>
          <a:endParaRPr lang="es-ES"/>
        </a:p>
      </dgm:t>
    </dgm:pt>
    <dgm:pt modelId="{23DFE19D-DA0C-471C-98E0-3AFC6E784412}">
      <dgm:prSet phldrT="[Texto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dirty="0" smtClean="0"/>
            <a:t>TARJETAS</a:t>
          </a:r>
        </a:p>
        <a:p>
          <a:r>
            <a:rPr lang="es-ES" dirty="0" smtClean="0"/>
            <a:t>SERVICIOS</a:t>
          </a:r>
          <a:endParaRPr lang="es-ES" dirty="0"/>
        </a:p>
      </dgm:t>
    </dgm:pt>
    <dgm:pt modelId="{F748746A-F680-4AD0-B080-5AF0B3BA21C9}" type="parTrans" cxnId="{5A57B05B-842C-4AD4-B3B2-87DDC8CF18CA}">
      <dgm:prSet/>
      <dgm:spPr/>
      <dgm:t>
        <a:bodyPr/>
        <a:lstStyle/>
        <a:p>
          <a:endParaRPr lang="es-ES"/>
        </a:p>
      </dgm:t>
    </dgm:pt>
    <dgm:pt modelId="{E203C03C-1CFD-488F-81C5-1F87FCE8B155}" type="sibTrans" cxnId="{5A57B05B-842C-4AD4-B3B2-87DDC8CF18CA}">
      <dgm:prSet/>
      <dgm:spPr/>
      <dgm:t>
        <a:bodyPr/>
        <a:lstStyle/>
        <a:p>
          <a:endParaRPr lang="es-ES"/>
        </a:p>
      </dgm:t>
    </dgm:pt>
    <dgm:pt modelId="{F7EC237F-1BC2-4EE3-9D45-BE71FE9D5150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sz="2400" b="1" dirty="0" smtClean="0"/>
            <a:t>CONSUMOS</a:t>
          </a:r>
          <a:endParaRPr lang="es-ES" sz="2400" b="1" dirty="0"/>
        </a:p>
      </dgm:t>
    </dgm:pt>
    <dgm:pt modelId="{2718413E-4492-40A3-B6D9-593E1231F8D8}" type="parTrans" cxnId="{EF300B03-E036-434F-8F6D-38D948AC72ED}">
      <dgm:prSet/>
      <dgm:spPr/>
      <dgm:t>
        <a:bodyPr/>
        <a:lstStyle/>
        <a:p>
          <a:endParaRPr lang="es-ES"/>
        </a:p>
      </dgm:t>
    </dgm:pt>
    <dgm:pt modelId="{BA63C6BB-BD36-4298-9D31-171B571218B5}" type="sibTrans" cxnId="{EF300B03-E036-434F-8F6D-38D948AC72ED}">
      <dgm:prSet/>
      <dgm:spPr/>
      <dgm:t>
        <a:bodyPr/>
        <a:lstStyle/>
        <a:p>
          <a:endParaRPr lang="es-ES"/>
        </a:p>
      </dgm:t>
    </dgm:pt>
    <dgm:pt modelId="{CD3907F0-9CA4-4BB0-942C-E19EC1C65D83}">
      <dgm:prSet phldrT="[Texto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sz="2000" b="1" dirty="0" smtClean="0"/>
            <a:t>IDENTIDAD</a:t>
          </a:r>
          <a:endParaRPr lang="es-ES" sz="2000" b="1" dirty="0"/>
        </a:p>
      </dgm:t>
    </dgm:pt>
    <dgm:pt modelId="{C49F4D19-B2AE-4FC9-8222-99EEE2957D4C}" type="parTrans" cxnId="{8CA49731-4D8B-4F6A-850F-9ECAACD72DCF}">
      <dgm:prSet/>
      <dgm:spPr/>
      <dgm:t>
        <a:bodyPr/>
        <a:lstStyle/>
        <a:p>
          <a:endParaRPr lang="es-ES"/>
        </a:p>
      </dgm:t>
    </dgm:pt>
    <dgm:pt modelId="{55978365-1063-4926-8A7A-2C18A7540CA6}" type="sibTrans" cxnId="{8CA49731-4D8B-4F6A-850F-9ECAACD72DCF}">
      <dgm:prSet/>
      <dgm:spPr/>
      <dgm:t>
        <a:bodyPr/>
        <a:lstStyle/>
        <a:p>
          <a:endParaRPr lang="es-ES"/>
        </a:p>
      </dgm:t>
    </dgm:pt>
    <dgm:pt modelId="{A80B2B04-05CD-48BB-8BD5-F40FA546174F}" type="pres">
      <dgm:prSet presAssocID="{BE3F8058-505D-4135-8DFD-0403875F116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CED9975-0505-4727-A740-719E07FDE2EA}" type="pres">
      <dgm:prSet presAssocID="{BE3F8058-505D-4135-8DFD-0403875F1162}" presName="children" presStyleCnt="0"/>
      <dgm:spPr/>
    </dgm:pt>
    <dgm:pt modelId="{10AF29E5-2B30-460D-853E-94400D4CB767}" type="pres">
      <dgm:prSet presAssocID="{BE3F8058-505D-4135-8DFD-0403875F1162}" presName="child1group" presStyleCnt="0"/>
      <dgm:spPr/>
    </dgm:pt>
    <dgm:pt modelId="{77BF8670-F624-4BA5-B226-D26004E0F058}" type="pres">
      <dgm:prSet presAssocID="{BE3F8058-505D-4135-8DFD-0403875F1162}" presName="child1" presStyleLbl="bgAcc1" presStyleIdx="0" presStyleCnt="4" custScaleX="118015"/>
      <dgm:spPr/>
      <dgm:t>
        <a:bodyPr/>
        <a:lstStyle/>
        <a:p>
          <a:endParaRPr lang="es-ES"/>
        </a:p>
      </dgm:t>
    </dgm:pt>
    <dgm:pt modelId="{831D8739-61EB-47B5-881B-80C3CC400B32}" type="pres">
      <dgm:prSet presAssocID="{BE3F8058-505D-4135-8DFD-0403875F1162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AD1F4F4-A21E-43F5-AB2A-1F13BEF55AF9}" type="pres">
      <dgm:prSet presAssocID="{BE3F8058-505D-4135-8DFD-0403875F1162}" presName="child2group" presStyleCnt="0"/>
      <dgm:spPr/>
    </dgm:pt>
    <dgm:pt modelId="{E7320F87-185A-45C7-9E70-16ADC7A31F3A}" type="pres">
      <dgm:prSet presAssocID="{BE3F8058-505D-4135-8DFD-0403875F1162}" presName="child2" presStyleLbl="bgAcc1" presStyleIdx="1" presStyleCnt="4" custScaleX="121789"/>
      <dgm:spPr/>
      <dgm:t>
        <a:bodyPr/>
        <a:lstStyle/>
        <a:p>
          <a:endParaRPr lang="es-ES"/>
        </a:p>
      </dgm:t>
    </dgm:pt>
    <dgm:pt modelId="{E530F3B3-DD8C-4C7C-B118-E6BDDC368C52}" type="pres">
      <dgm:prSet presAssocID="{BE3F8058-505D-4135-8DFD-0403875F1162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6D94AF-92B8-4F85-9E19-5AEC372F06C3}" type="pres">
      <dgm:prSet presAssocID="{BE3F8058-505D-4135-8DFD-0403875F1162}" presName="child3group" presStyleCnt="0"/>
      <dgm:spPr/>
    </dgm:pt>
    <dgm:pt modelId="{591BBA71-E011-41FD-B9CF-AFA2498B4DE2}" type="pres">
      <dgm:prSet presAssocID="{BE3F8058-505D-4135-8DFD-0403875F1162}" presName="child3" presStyleLbl="bgAcc1" presStyleIdx="2" presStyleCnt="4" custScaleX="159424" custScaleY="68580"/>
      <dgm:spPr/>
      <dgm:t>
        <a:bodyPr/>
        <a:lstStyle/>
        <a:p>
          <a:endParaRPr lang="es-ES"/>
        </a:p>
      </dgm:t>
    </dgm:pt>
    <dgm:pt modelId="{D6893E61-D9BA-4CD3-8364-FC037D43DBB7}" type="pres">
      <dgm:prSet presAssocID="{BE3F8058-505D-4135-8DFD-0403875F1162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CB2E0EF-8A1A-46E5-A736-01AED7885934}" type="pres">
      <dgm:prSet presAssocID="{BE3F8058-505D-4135-8DFD-0403875F1162}" presName="child4group" presStyleCnt="0"/>
      <dgm:spPr/>
    </dgm:pt>
    <dgm:pt modelId="{D511EB96-C28A-4991-9247-6D9AD13F9CA4}" type="pres">
      <dgm:prSet presAssocID="{BE3F8058-505D-4135-8DFD-0403875F1162}" presName="child4" presStyleLbl="bgAcc1" presStyleIdx="3" presStyleCnt="4" custScaleX="153527" custScaleY="68580"/>
      <dgm:spPr/>
      <dgm:t>
        <a:bodyPr/>
        <a:lstStyle/>
        <a:p>
          <a:endParaRPr lang="es-ES"/>
        </a:p>
      </dgm:t>
    </dgm:pt>
    <dgm:pt modelId="{DF767205-C8F8-4570-943D-C0F262FA0133}" type="pres">
      <dgm:prSet presAssocID="{BE3F8058-505D-4135-8DFD-0403875F1162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CE63CDF-2595-4E1C-9DF2-24784C3B5BC8}" type="pres">
      <dgm:prSet presAssocID="{BE3F8058-505D-4135-8DFD-0403875F1162}" presName="childPlaceholder" presStyleCnt="0"/>
      <dgm:spPr/>
    </dgm:pt>
    <dgm:pt modelId="{1BDA4CA8-FB4A-46FB-845C-37F72A09CA42}" type="pres">
      <dgm:prSet presAssocID="{BE3F8058-505D-4135-8DFD-0403875F1162}" presName="circle" presStyleCnt="0"/>
      <dgm:spPr/>
    </dgm:pt>
    <dgm:pt modelId="{15394873-57BA-4B1B-9590-C584DC77CDBA}" type="pres">
      <dgm:prSet presAssocID="{BE3F8058-505D-4135-8DFD-0403875F1162}" presName="quadrant1" presStyleLbl="node1" presStyleIdx="0" presStyleCnt="4" custScaleX="99999" custScaleY="86229" custLinFactNeighborX="-4406" custLinFactNeighborY="387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5FC73BB-B093-4165-BCDD-E9EB7A6FD026}" type="pres">
      <dgm:prSet presAssocID="{BE3F8058-505D-4135-8DFD-0403875F1162}" presName="quadrant2" presStyleLbl="node1" presStyleIdx="1" presStyleCnt="4" custScaleX="104619" custScaleY="8501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6B8F02C-75BB-4E04-9D03-C51A09DEC8F7}" type="pres">
      <dgm:prSet presAssocID="{BE3F8058-505D-4135-8DFD-0403875F1162}" presName="quadrant3" presStyleLbl="node1" presStyleIdx="2" presStyleCnt="4" custScaleX="115696" custScaleY="9817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274ADDE-39BB-4AB7-92CB-424D026F8F1E}" type="pres">
      <dgm:prSet presAssocID="{BE3F8058-505D-4135-8DFD-0403875F1162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3F6C2E0-5971-4E85-A701-2DF30214EE81}" type="pres">
      <dgm:prSet presAssocID="{BE3F8058-505D-4135-8DFD-0403875F1162}" presName="quadrantPlaceholder" presStyleCnt="0"/>
      <dgm:spPr/>
    </dgm:pt>
    <dgm:pt modelId="{11068649-C9E1-40F8-9EC9-3D488DCB58C6}" type="pres">
      <dgm:prSet presAssocID="{BE3F8058-505D-4135-8DFD-0403875F1162}" presName="center1" presStyleLbl="fgShp" presStyleIdx="0" presStyleCnt="2"/>
      <dgm:spPr/>
    </dgm:pt>
    <dgm:pt modelId="{2D27DF3E-253C-480F-9805-B0BC19FF1926}" type="pres">
      <dgm:prSet presAssocID="{BE3F8058-505D-4135-8DFD-0403875F1162}" presName="center2" presStyleLbl="fgShp" presStyleIdx="1" presStyleCnt="2"/>
      <dgm:spPr/>
    </dgm:pt>
  </dgm:ptLst>
  <dgm:cxnLst>
    <dgm:cxn modelId="{4AD1460C-B8EF-40C1-A338-800B11BFDDA3}" type="presOf" srcId="{0A23AB45-E27A-4483-A1CB-B729E8DB6A5C}" destId="{E7320F87-185A-45C7-9E70-16ADC7A31F3A}" srcOrd="0" destOrd="0" presId="urn:microsoft.com/office/officeart/2005/8/layout/cycle4"/>
    <dgm:cxn modelId="{022FE70A-DF52-40F8-ADC8-EBA21D741F0E}" type="presOf" srcId="{15B7CF80-0E28-4CC1-B891-232252C1F47A}" destId="{591BBA71-E011-41FD-B9CF-AFA2498B4DE2}" srcOrd="0" destOrd="0" presId="urn:microsoft.com/office/officeart/2005/8/layout/cycle4"/>
    <dgm:cxn modelId="{EF300B03-E036-434F-8F6D-38D948AC72ED}" srcId="{23DFE19D-DA0C-471C-98E0-3AFC6E784412}" destId="{F7EC237F-1BC2-4EE3-9D45-BE71FE9D5150}" srcOrd="0" destOrd="0" parTransId="{2718413E-4492-40A3-B6D9-593E1231F8D8}" sibTransId="{BA63C6BB-BD36-4298-9D31-171B571218B5}"/>
    <dgm:cxn modelId="{D610B112-3979-497F-9CA3-9FEA5EF0E1F1}" type="presOf" srcId="{D9049D99-380D-4715-B209-C17E8E1BC4DF}" destId="{C6B8F02C-75BB-4E04-9D03-C51A09DEC8F7}" srcOrd="0" destOrd="0" presId="urn:microsoft.com/office/officeart/2005/8/layout/cycle4"/>
    <dgm:cxn modelId="{5B42C8F4-1060-460A-97FF-185A87BACF18}" type="presOf" srcId="{15B7CF80-0E28-4CC1-B891-232252C1F47A}" destId="{D6893E61-D9BA-4CD3-8364-FC037D43DBB7}" srcOrd="1" destOrd="0" presId="urn:microsoft.com/office/officeart/2005/8/layout/cycle4"/>
    <dgm:cxn modelId="{0162846D-147B-4E06-91B1-6939990A4EC9}" type="presOf" srcId="{F7EC237F-1BC2-4EE3-9D45-BE71FE9D5150}" destId="{DF767205-C8F8-4570-943D-C0F262FA0133}" srcOrd="1" destOrd="0" presId="urn:microsoft.com/office/officeart/2005/8/layout/cycle4"/>
    <dgm:cxn modelId="{F49A726E-D2AA-43FA-A721-F27A178181CD}" srcId="{BE3F8058-505D-4135-8DFD-0403875F1162}" destId="{B476F2A8-0FB6-4D2A-9A78-6EB739F7CCA7}" srcOrd="1" destOrd="0" parTransId="{97ACFCC1-9CA9-4A39-89EF-891311B3B5DF}" sibTransId="{791F972C-0E79-46ED-ADC9-BDE7988E8EE9}"/>
    <dgm:cxn modelId="{88DC3738-CDC8-4413-8465-B672FBD72D75}" srcId="{BE3F8058-505D-4135-8DFD-0403875F1162}" destId="{D9049D99-380D-4715-B209-C17E8E1BC4DF}" srcOrd="2" destOrd="0" parTransId="{CC06F5C8-ED1E-4844-B2A5-6799923E68A8}" sibTransId="{4CA25C5A-A462-4DAD-9599-0C9B40BE3FCA}"/>
    <dgm:cxn modelId="{5A57B05B-842C-4AD4-B3B2-87DDC8CF18CA}" srcId="{BE3F8058-505D-4135-8DFD-0403875F1162}" destId="{23DFE19D-DA0C-471C-98E0-3AFC6E784412}" srcOrd="3" destOrd="0" parTransId="{F748746A-F680-4AD0-B080-5AF0B3BA21C9}" sibTransId="{E203C03C-1CFD-488F-81C5-1F87FCE8B155}"/>
    <dgm:cxn modelId="{45F378E5-D393-43E0-B1CE-1218BE56DEAE}" srcId="{B476F2A8-0FB6-4D2A-9A78-6EB739F7CCA7}" destId="{0A23AB45-E27A-4483-A1CB-B729E8DB6A5C}" srcOrd="0" destOrd="0" parTransId="{1FA8B3B3-AD33-4EA9-8E9B-FFFD9EAAD751}" sibTransId="{2C1ED258-F905-49E2-BD54-F1491D36CBD2}"/>
    <dgm:cxn modelId="{3F1C9F75-7DB3-4291-848D-5EE67B5DE634}" srcId="{BE3F8058-505D-4135-8DFD-0403875F1162}" destId="{3626390E-06B3-4519-A5D1-213A092A36F3}" srcOrd="0" destOrd="0" parTransId="{1500B39E-5175-4F99-8D2B-5A2F30645E13}" sibTransId="{BCFE5ED9-3C77-479D-8D23-3AF0F208138F}"/>
    <dgm:cxn modelId="{B122B6AB-8181-4978-AF0D-C45A6073EAE4}" type="presOf" srcId="{CD3907F0-9CA4-4BB0-942C-E19EC1C65D83}" destId="{77BF8670-F624-4BA5-B226-D26004E0F058}" srcOrd="0" destOrd="0" presId="urn:microsoft.com/office/officeart/2005/8/layout/cycle4"/>
    <dgm:cxn modelId="{9ED8F4E6-5BC0-4100-9FFF-6C4807469373}" type="presOf" srcId="{23DFE19D-DA0C-471C-98E0-3AFC6E784412}" destId="{5274ADDE-39BB-4AB7-92CB-424D026F8F1E}" srcOrd="0" destOrd="0" presId="urn:microsoft.com/office/officeart/2005/8/layout/cycle4"/>
    <dgm:cxn modelId="{0088202D-4412-49BF-9620-31CB4882676A}" srcId="{D9049D99-380D-4715-B209-C17E8E1BC4DF}" destId="{15B7CF80-0E28-4CC1-B891-232252C1F47A}" srcOrd="0" destOrd="0" parTransId="{F4DF5629-FDB8-4903-8E28-BDAA37C44DD1}" sibTransId="{7644C769-F271-4852-BCE0-3B2D3EBADCCA}"/>
    <dgm:cxn modelId="{8CA49731-4D8B-4F6A-850F-9ECAACD72DCF}" srcId="{3626390E-06B3-4519-A5D1-213A092A36F3}" destId="{CD3907F0-9CA4-4BB0-942C-E19EC1C65D83}" srcOrd="0" destOrd="0" parTransId="{C49F4D19-B2AE-4FC9-8222-99EEE2957D4C}" sibTransId="{55978365-1063-4926-8A7A-2C18A7540CA6}"/>
    <dgm:cxn modelId="{DDFCFD2C-FE59-4B8C-B8FD-443078C5A260}" type="presOf" srcId="{0A23AB45-E27A-4483-A1CB-B729E8DB6A5C}" destId="{E530F3B3-DD8C-4C7C-B118-E6BDDC368C52}" srcOrd="1" destOrd="0" presId="urn:microsoft.com/office/officeart/2005/8/layout/cycle4"/>
    <dgm:cxn modelId="{B3DCD2F8-2EDA-4B27-A8A1-8C35E6777E20}" type="presOf" srcId="{CD3907F0-9CA4-4BB0-942C-E19EC1C65D83}" destId="{831D8739-61EB-47B5-881B-80C3CC400B32}" srcOrd="1" destOrd="0" presId="urn:microsoft.com/office/officeart/2005/8/layout/cycle4"/>
    <dgm:cxn modelId="{FF73A287-A5FC-4701-9756-8140166E5CDF}" type="presOf" srcId="{BE3F8058-505D-4135-8DFD-0403875F1162}" destId="{A80B2B04-05CD-48BB-8BD5-F40FA546174F}" srcOrd="0" destOrd="0" presId="urn:microsoft.com/office/officeart/2005/8/layout/cycle4"/>
    <dgm:cxn modelId="{504CE3CC-58AF-43EA-B260-72F3A6F2701C}" type="presOf" srcId="{3626390E-06B3-4519-A5D1-213A092A36F3}" destId="{15394873-57BA-4B1B-9590-C584DC77CDBA}" srcOrd="0" destOrd="0" presId="urn:microsoft.com/office/officeart/2005/8/layout/cycle4"/>
    <dgm:cxn modelId="{E85F21E8-A225-4AC6-B203-9FC154E95D8C}" type="presOf" srcId="{B476F2A8-0FB6-4D2A-9A78-6EB739F7CCA7}" destId="{F5FC73BB-B093-4165-BCDD-E9EB7A6FD026}" srcOrd="0" destOrd="0" presId="urn:microsoft.com/office/officeart/2005/8/layout/cycle4"/>
    <dgm:cxn modelId="{2A7A6777-DBB4-42EC-9AD8-9CFB42E7907E}" type="presOf" srcId="{F7EC237F-1BC2-4EE3-9D45-BE71FE9D5150}" destId="{D511EB96-C28A-4991-9247-6D9AD13F9CA4}" srcOrd="0" destOrd="0" presId="urn:microsoft.com/office/officeart/2005/8/layout/cycle4"/>
    <dgm:cxn modelId="{248A196B-2FAA-40E8-B047-1D8CA6172CF3}" type="presParOf" srcId="{A80B2B04-05CD-48BB-8BD5-F40FA546174F}" destId="{ACED9975-0505-4727-A740-719E07FDE2EA}" srcOrd="0" destOrd="0" presId="urn:microsoft.com/office/officeart/2005/8/layout/cycle4"/>
    <dgm:cxn modelId="{767F1827-8ABD-4BE3-A9AD-D461A9F210A1}" type="presParOf" srcId="{ACED9975-0505-4727-A740-719E07FDE2EA}" destId="{10AF29E5-2B30-460D-853E-94400D4CB767}" srcOrd="0" destOrd="0" presId="urn:microsoft.com/office/officeart/2005/8/layout/cycle4"/>
    <dgm:cxn modelId="{BABDCE31-63F7-4B97-8143-B39C83BBC1D6}" type="presParOf" srcId="{10AF29E5-2B30-460D-853E-94400D4CB767}" destId="{77BF8670-F624-4BA5-B226-D26004E0F058}" srcOrd="0" destOrd="0" presId="urn:microsoft.com/office/officeart/2005/8/layout/cycle4"/>
    <dgm:cxn modelId="{CDB96CBA-733C-45A7-A907-148E109774F8}" type="presParOf" srcId="{10AF29E5-2B30-460D-853E-94400D4CB767}" destId="{831D8739-61EB-47B5-881B-80C3CC400B32}" srcOrd="1" destOrd="0" presId="urn:microsoft.com/office/officeart/2005/8/layout/cycle4"/>
    <dgm:cxn modelId="{29F4541B-E755-402A-B49D-39DB96635F4C}" type="presParOf" srcId="{ACED9975-0505-4727-A740-719E07FDE2EA}" destId="{AAD1F4F4-A21E-43F5-AB2A-1F13BEF55AF9}" srcOrd="1" destOrd="0" presId="urn:microsoft.com/office/officeart/2005/8/layout/cycle4"/>
    <dgm:cxn modelId="{8667935E-7548-40E5-948C-0BC410E0D1EC}" type="presParOf" srcId="{AAD1F4F4-A21E-43F5-AB2A-1F13BEF55AF9}" destId="{E7320F87-185A-45C7-9E70-16ADC7A31F3A}" srcOrd="0" destOrd="0" presId="urn:microsoft.com/office/officeart/2005/8/layout/cycle4"/>
    <dgm:cxn modelId="{81FE4CF0-0AB2-4FAB-A387-F58E3B931E47}" type="presParOf" srcId="{AAD1F4F4-A21E-43F5-AB2A-1F13BEF55AF9}" destId="{E530F3B3-DD8C-4C7C-B118-E6BDDC368C52}" srcOrd="1" destOrd="0" presId="urn:microsoft.com/office/officeart/2005/8/layout/cycle4"/>
    <dgm:cxn modelId="{963E93E7-A6A8-4993-97A8-799E698D9055}" type="presParOf" srcId="{ACED9975-0505-4727-A740-719E07FDE2EA}" destId="{096D94AF-92B8-4F85-9E19-5AEC372F06C3}" srcOrd="2" destOrd="0" presId="urn:microsoft.com/office/officeart/2005/8/layout/cycle4"/>
    <dgm:cxn modelId="{0D3ED017-A6F3-4A9D-9007-555848195D88}" type="presParOf" srcId="{096D94AF-92B8-4F85-9E19-5AEC372F06C3}" destId="{591BBA71-E011-41FD-B9CF-AFA2498B4DE2}" srcOrd="0" destOrd="0" presId="urn:microsoft.com/office/officeart/2005/8/layout/cycle4"/>
    <dgm:cxn modelId="{CB4965CA-7C59-4EED-A92F-F080ED9163CD}" type="presParOf" srcId="{096D94AF-92B8-4F85-9E19-5AEC372F06C3}" destId="{D6893E61-D9BA-4CD3-8364-FC037D43DBB7}" srcOrd="1" destOrd="0" presId="urn:microsoft.com/office/officeart/2005/8/layout/cycle4"/>
    <dgm:cxn modelId="{84EB518E-CF8F-4312-8219-CA7F27DF962A}" type="presParOf" srcId="{ACED9975-0505-4727-A740-719E07FDE2EA}" destId="{ECB2E0EF-8A1A-46E5-A736-01AED7885934}" srcOrd="3" destOrd="0" presId="urn:microsoft.com/office/officeart/2005/8/layout/cycle4"/>
    <dgm:cxn modelId="{40A66981-767E-4520-ADC2-A4480D343869}" type="presParOf" srcId="{ECB2E0EF-8A1A-46E5-A736-01AED7885934}" destId="{D511EB96-C28A-4991-9247-6D9AD13F9CA4}" srcOrd="0" destOrd="0" presId="urn:microsoft.com/office/officeart/2005/8/layout/cycle4"/>
    <dgm:cxn modelId="{A15B2461-756D-48B1-B064-AF1D715684E9}" type="presParOf" srcId="{ECB2E0EF-8A1A-46E5-A736-01AED7885934}" destId="{DF767205-C8F8-4570-943D-C0F262FA0133}" srcOrd="1" destOrd="0" presId="urn:microsoft.com/office/officeart/2005/8/layout/cycle4"/>
    <dgm:cxn modelId="{9798099F-8939-4A10-A7D9-FDA047D5D00C}" type="presParOf" srcId="{ACED9975-0505-4727-A740-719E07FDE2EA}" destId="{6CE63CDF-2595-4E1C-9DF2-24784C3B5BC8}" srcOrd="4" destOrd="0" presId="urn:microsoft.com/office/officeart/2005/8/layout/cycle4"/>
    <dgm:cxn modelId="{D2D6712D-243E-4273-9ABD-D161B08BEA03}" type="presParOf" srcId="{A80B2B04-05CD-48BB-8BD5-F40FA546174F}" destId="{1BDA4CA8-FB4A-46FB-845C-37F72A09CA42}" srcOrd="1" destOrd="0" presId="urn:microsoft.com/office/officeart/2005/8/layout/cycle4"/>
    <dgm:cxn modelId="{DC8C85B3-6E19-4758-9B17-BEFA783F0F4B}" type="presParOf" srcId="{1BDA4CA8-FB4A-46FB-845C-37F72A09CA42}" destId="{15394873-57BA-4B1B-9590-C584DC77CDBA}" srcOrd="0" destOrd="0" presId="urn:microsoft.com/office/officeart/2005/8/layout/cycle4"/>
    <dgm:cxn modelId="{10A65C32-FAA2-4498-AD0F-3FA9EE24BD97}" type="presParOf" srcId="{1BDA4CA8-FB4A-46FB-845C-37F72A09CA42}" destId="{F5FC73BB-B093-4165-BCDD-E9EB7A6FD026}" srcOrd="1" destOrd="0" presId="urn:microsoft.com/office/officeart/2005/8/layout/cycle4"/>
    <dgm:cxn modelId="{211A6B1E-18D9-48C4-9410-0CF9D3705E4A}" type="presParOf" srcId="{1BDA4CA8-FB4A-46FB-845C-37F72A09CA42}" destId="{C6B8F02C-75BB-4E04-9D03-C51A09DEC8F7}" srcOrd="2" destOrd="0" presId="urn:microsoft.com/office/officeart/2005/8/layout/cycle4"/>
    <dgm:cxn modelId="{80759F44-2098-4CEF-91B1-9C02CDD51C73}" type="presParOf" srcId="{1BDA4CA8-FB4A-46FB-845C-37F72A09CA42}" destId="{5274ADDE-39BB-4AB7-92CB-424D026F8F1E}" srcOrd="3" destOrd="0" presId="urn:microsoft.com/office/officeart/2005/8/layout/cycle4"/>
    <dgm:cxn modelId="{F1385DAA-37F8-4196-BF23-44942C65D71B}" type="presParOf" srcId="{1BDA4CA8-FB4A-46FB-845C-37F72A09CA42}" destId="{D3F6C2E0-5971-4E85-A701-2DF30214EE81}" srcOrd="4" destOrd="0" presId="urn:microsoft.com/office/officeart/2005/8/layout/cycle4"/>
    <dgm:cxn modelId="{BD6FD721-70E8-49F4-A010-79B2DC379EA3}" type="presParOf" srcId="{A80B2B04-05CD-48BB-8BD5-F40FA546174F}" destId="{11068649-C9E1-40F8-9EC9-3D488DCB58C6}" srcOrd="2" destOrd="0" presId="urn:microsoft.com/office/officeart/2005/8/layout/cycle4"/>
    <dgm:cxn modelId="{9C8BBD71-00EF-4A6B-BFA6-73A33CCA93D9}" type="presParOf" srcId="{A80B2B04-05CD-48BB-8BD5-F40FA546174F}" destId="{2D27DF3E-253C-480F-9805-B0BC19FF1926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5E9AC21-4770-43E5-8D88-AF85FB981C15}" type="doc">
      <dgm:prSet loTypeId="urn:microsoft.com/office/officeart/2005/8/layout/gear1" loCatId="cycle" qsTypeId="urn:microsoft.com/office/officeart/2005/8/quickstyle/simple1" qsCatId="simple" csTypeId="urn:microsoft.com/office/officeart/2005/8/colors/colorful2" csCatId="colorful" phldr="1"/>
      <dgm:spPr/>
    </dgm:pt>
    <dgm:pt modelId="{D7140193-D0CC-44AE-8E50-42E417586550}">
      <dgm:prSet phldrT="[Texto]"/>
      <dgm:spPr/>
      <dgm:t>
        <a:bodyPr/>
        <a:lstStyle/>
        <a:p>
          <a:r>
            <a:rPr lang="es-ES" dirty="0" smtClean="0"/>
            <a:t>Intimidad de las personas</a:t>
          </a:r>
          <a:endParaRPr lang="es-ES" dirty="0"/>
        </a:p>
      </dgm:t>
    </dgm:pt>
    <dgm:pt modelId="{45E6DD05-9C84-4A39-8ECF-8752F21C5BA7}" type="parTrans" cxnId="{6702CF79-DA14-41B0-920A-A1F4F0099602}">
      <dgm:prSet/>
      <dgm:spPr/>
      <dgm:t>
        <a:bodyPr/>
        <a:lstStyle/>
        <a:p>
          <a:endParaRPr lang="es-ES"/>
        </a:p>
      </dgm:t>
    </dgm:pt>
    <dgm:pt modelId="{F6403D24-B864-44F1-8F9E-25A242A4F605}" type="sibTrans" cxnId="{6702CF79-DA14-41B0-920A-A1F4F0099602}">
      <dgm:prSet/>
      <dgm:spPr/>
      <dgm:t>
        <a:bodyPr/>
        <a:lstStyle/>
        <a:p>
          <a:endParaRPr lang="es-ES"/>
        </a:p>
      </dgm:t>
    </dgm:pt>
    <dgm:pt modelId="{96F7E18B-09EA-4454-8DAC-BCCC0941A1E1}">
      <dgm:prSet phldrT="[Texto]" custT="1"/>
      <dgm:spPr/>
      <dgm:t>
        <a:bodyPr/>
        <a:lstStyle/>
        <a:p>
          <a:endParaRPr lang="es-ES" sz="2800" dirty="0" smtClean="0"/>
        </a:p>
        <a:p>
          <a:r>
            <a:rPr lang="es-ES" sz="2800" dirty="0" smtClean="0"/>
            <a:t>Proveedores</a:t>
          </a:r>
        </a:p>
        <a:p>
          <a:endParaRPr lang="es-ES" sz="3600" dirty="0"/>
        </a:p>
      </dgm:t>
    </dgm:pt>
    <dgm:pt modelId="{72BC082E-5B8D-4EEA-A130-7FA3693A1074}" type="parTrans" cxnId="{67DE3CAD-6CC7-44B7-BA30-9992A9F13860}">
      <dgm:prSet/>
      <dgm:spPr/>
      <dgm:t>
        <a:bodyPr/>
        <a:lstStyle/>
        <a:p>
          <a:endParaRPr lang="es-ES"/>
        </a:p>
      </dgm:t>
    </dgm:pt>
    <dgm:pt modelId="{57596F83-22C5-43F6-821A-ED417350ED7F}" type="sibTrans" cxnId="{67DE3CAD-6CC7-44B7-BA30-9992A9F13860}">
      <dgm:prSet/>
      <dgm:spPr/>
      <dgm:t>
        <a:bodyPr/>
        <a:lstStyle/>
        <a:p>
          <a:endParaRPr lang="es-ES"/>
        </a:p>
      </dgm:t>
    </dgm:pt>
    <dgm:pt modelId="{D55C9D32-609D-46F5-BF65-F83B529D79C9}">
      <dgm:prSet phldrT="[Texto]" custT="1"/>
      <dgm:spPr/>
      <dgm:t>
        <a:bodyPr/>
        <a:lstStyle/>
        <a:p>
          <a:r>
            <a:rPr lang="es-ES" sz="2800" dirty="0" smtClean="0"/>
            <a:t>Clientes</a:t>
          </a:r>
          <a:endParaRPr lang="es-ES" sz="2800" dirty="0"/>
        </a:p>
      </dgm:t>
    </dgm:pt>
    <dgm:pt modelId="{FA7E8FDD-C9BD-4DA0-AFD4-D6E25DF9B67A}" type="parTrans" cxnId="{13F76390-995B-481B-B891-DD89C10FFB65}">
      <dgm:prSet/>
      <dgm:spPr/>
      <dgm:t>
        <a:bodyPr/>
        <a:lstStyle/>
        <a:p>
          <a:endParaRPr lang="es-ES"/>
        </a:p>
      </dgm:t>
    </dgm:pt>
    <dgm:pt modelId="{D6FADAD2-FD84-43CA-8FEA-29D7A09BCF80}" type="sibTrans" cxnId="{13F76390-995B-481B-B891-DD89C10FFB65}">
      <dgm:prSet/>
      <dgm:spPr/>
      <dgm:t>
        <a:bodyPr/>
        <a:lstStyle/>
        <a:p>
          <a:endParaRPr lang="es-ES"/>
        </a:p>
      </dgm:t>
    </dgm:pt>
    <dgm:pt modelId="{55CA92F3-4090-4660-A637-FD56FEEC8274}" type="pres">
      <dgm:prSet presAssocID="{05E9AC21-4770-43E5-8D88-AF85FB981C1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A8E39008-B55E-4390-9EAB-F54E07B032F5}" type="pres">
      <dgm:prSet presAssocID="{D7140193-D0CC-44AE-8E50-42E417586550}" presName="gear1" presStyleLbl="node1" presStyleIdx="0" presStyleCnt="3" custLinFactNeighborX="2564" custLinFactNeighborY="-713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58D3710-0C73-49AE-A784-00827D6A4FC7}" type="pres">
      <dgm:prSet presAssocID="{D7140193-D0CC-44AE-8E50-42E417586550}" presName="gear1srcNode" presStyleLbl="node1" presStyleIdx="0" presStyleCnt="3"/>
      <dgm:spPr/>
      <dgm:t>
        <a:bodyPr/>
        <a:lstStyle/>
        <a:p>
          <a:endParaRPr lang="es-ES"/>
        </a:p>
      </dgm:t>
    </dgm:pt>
    <dgm:pt modelId="{C0FD655D-ED3F-4E2B-A6A3-324FAED6EE76}" type="pres">
      <dgm:prSet presAssocID="{D7140193-D0CC-44AE-8E50-42E417586550}" presName="gear1dstNode" presStyleLbl="node1" presStyleIdx="0" presStyleCnt="3"/>
      <dgm:spPr/>
      <dgm:t>
        <a:bodyPr/>
        <a:lstStyle/>
        <a:p>
          <a:endParaRPr lang="es-ES"/>
        </a:p>
      </dgm:t>
    </dgm:pt>
    <dgm:pt modelId="{EC25982D-3F2B-4ED6-9A74-4F00C61944DE}" type="pres">
      <dgm:prSet presAssocID="{96F7E18B-09EA-4454-8DAC-BCCC0941A1E1}" presName="gear2" presStyleLbl="node1" presStyleIdx="1" presStyleCnt="3" custScaleX="118847" custScaleY="114512" custLinFactNeighborX="-9616" custLinFactNeighborY="2962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70F0CF0-D68D-45BB-91BB-E34E89015814}" type="pres">
      <dgm:prSet presAssocID="{96F7E18B-09EA-4454-8DAC-BCCC0941A1E1}" presName="gear2srcNode" presStyleLbl="node1" presStyleIdx="1" presStyleCnt="3"/>
      <dgm:spPr/>
      <dgm:t>
        <a:bodyPr/>
        <a:lstStyle/>
        <a:p>
          <a:endParaRPr lang="es-ES"/>
        </a:p>
      </dgm:t>
    </dgm:pt>
    <dgm:pt modelId="{3C5FD9D0-C8E5-4F1C-AEAB-77B27F9E3CFC}" type="pres">
      <dgm:prSet presAssocID="{96F7E18B-09EA-4454-8DAC-BCCC0941A1E1}" presName="gear2dstNode" presStyleLbl="node1" presStyleIdx="1" presStyleCnt="3"/>
      <dgm:spPr/>
      <dgm:t>
        <a:bodyPr/>
        <a:lstStyle/>
        <a:p>
          <a:endParaRPr lang="es-ES"/>
        </a:p>
      </dgm:t>
    </dgm:pt>
    <dgm:pt modelId="{D5DF035F-6713-4A28-880C-FD0D42A406F0}" type="pres">
      <dgm:prSet presAssocID="{D55C9D32-609D-46F5-BF65-F83B529D79C9}" presName="gear3" presStyleLbl="node1" presStyleIdx="2" presStyleCnt="3" custScaleX="138258" custScaleY="132693" custLinFactNeighborX="5827" custLinFactNeighborY="2831"/>
      <dgm:spPr/>
      <dgm:t>
        <a:bodyPr/>
        <a:lstStyle/>
        <a:p>
          <a:endParaRPr lang="es-ES"/>
        </a:p>
      </dgm:t>
    </dgm:pt>
    <dgm:pt modelId="{FD0FAC76-8227-4D6A-9566-7A846D989829}" type="pres">
      <dgm:prSet presAssocID="{D55C9D32-609D-46F5-BF65-F83B529D79C9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0C496C9-6ECF-41FF-8CC5-A03F3DA10C60}" type="pres">
      <dgm:prSet presAssocID="{D55C9D32-609D-46F5-BF65-F83B529D79C9}" presName="gear3srcNode" presStyleLbl="node1" presStyleIdx="2" presStyleCnt="3"/>
      <dgm:spPr/>
      <dgm:t>
        <a:bodyPr/>
        <a:lstStyle/>
        <a:p>
          <a:endParaRPr lang="es-ES"/>
        </a:p>
      </dgm:t>
    </dgm:pt>
    <dgm:pt modelId="{E7DB1B74-4B63-46FD-89C0-9DBA845A48F2}" type="pres">
      <dgm:prSet presAssocID="{D55C9D32-609D-46F5-BF65-F83B529D79C9}" presName="gear3dstNode" presStyleLbl="node1" presStyleIdx="2" presStyleCnt="3"/>
      <dgm:spPr/>
      <dgm:t>
        <a:bodyPr/>
        <a:lstStyle/>
        <a:p>
          <a:endParaRPr lang="es-ES"/>
        </a:p>
      </dgm:t>
    </dgm:pt>
    <dgm:pt modelId="{3B3BF6CC-6401-4E3E-AB08-C0080E3819D3}" type="pres">
      <dgm:prSet presAssocID="{F6403D24-B864-44F1-8F9E-25A242A4F605}" presName="connector1" presStyleLbl="sibTrans2D1" presStyleIdx="0" presStyleCnt="3" custLinFactNeighborX="2154" custLinFactNeighborY="-4667"/>
      <dgm:spPr/>
      <dgm:t>
        <a:bodyPr/>
        <a:lstStyle/>
        <a:p>
          <a:endParaRPr lang="es-ES"/>
        </a:p>
      </dgm:t>
    </dgm:pt>
    <dgm:pt modelId="{6BEA1544-DF74-44CF-B792-14F01ABB1184}" type="pres">
      <dgm:prSet presAssocID="{57596F83-22C5-43F6-821A-ED417350ED7F}" presName="connector2" presStyleLbl="sibTrans2D1" presStyleIdx="1" presStyleCnt="3" custLinFactNeighborX="-6052" custLinFactNeighborY="-2591"/>
      <dgm:spPr/>
      <dgm:t>
        <a:bodyPr/>
        <a:lstStyle/>
        <a:p>
          <a:endParaRPr lang="es-ES"/>
        </a:p>
      </dgm:t>
    </dgm:pt>
    <dgm:pt modelId="{5CD6C7DA-AF30-4F7E-998A-8C3B0A31DEA9}" type="pres">
      <dgm:prSet presAssocID="{D6FADAD2-FD84-43CA-8FEA-29D7A09BCF80}" presName="connector3" presStyleLbl="sibTrans2D1" presStyleIdx="2" presStyleCnt="3"/>
      <dgm:spPr/>
      <dgm:t>
        <a:bodyPr/>
        <a:lstStyle/>
        <a:p>
          <a:endParaRPr lang="es-ES"/>
        </a:p>
      </dgm:t>
    </dgm:pt>
  </dgm:ptLst>
  <dgm:cxnLst>
    <dgm:cxn modelId="{BF017DEF-F394-4C07-8E3E-7AF1A5BFE823}" type="presOf" srcId="{96F7E18B-09EA-4454-8DAC-BCCC0941A1E1}" destId="{3C5FD9D0-C8E5-4F1C-AEAB-77B27F9E3CFC}" srcOrd="2" destOrd="0" presId="urn:microsoft.com/office/officeart/2005/8/layout/gear1"/>
    <dgm:cxn modelId="{FBF9B0A8-F809-47D1-956F-95A91E72DF80}" type="presOf" srcId="{D55C9D32-609D-46F5-BF65-F83B529D79C9}" destId="{FD0FAC76-8227-4D6A-9566-7A846D989829}" srcOrd="1" destOrd="0" presId="urn:microsoft.com/office/officeart/2005/8/layout/gear1"/>
    <dgm:cxn modelId="{C0D13E91-4C63-4375-B38E-E3148171A6CC}" type="presOf" srcId="{F6403D24-B864-44F1-8F9E-25A242A4F605}" destId="{3B3BF6CC-6401-4E3E-AB08-C0080E3819D3}" srcOrd="0" destOrd="0" presId="urn:microsoft.com/office/officeart/2005/8/layout/gear1"/>
    <dgm:cxn modelId="{8707D84F-651F-4C35-9804-740DFB1B345A}" type="presOf" srcId="{D55C9D32-609D-46F5-BF65-F83B529D79C9}" destId="{E7DB1B74-4B63-46FD-89C0-9DBA845A48F2}" srcOrd="3" destOrd="0" presId="urn:microsoft.com/office/officeart/2005/8/layout/gear1"/>
    <dgm:cxn modelId="{57B247F7-0E95-4BDA-BA1E-B9041D418510}" type="presOf" srcId="{96F7E18B-09EA-4454-8DAC-BCCC0941A1E1}" destId="{EC25982D-3F2B-4ED6-9A74-4F00C61944DE}" srcOrd="0" destOrd="0" presId="urn:microsoft.com/office/officeart/2005/8/layout/gear1"/>
    <dgm:cxn modelId="{67DE3CAD-6CC7-44B7-BA30-9992A9F13860}" srcId="{05E9AC21-4770-43E5-8D88-AF85FB981C15}" destId="{96F7E18B-09EA-4454-8DAC-BCCC0941A1E1}" srcOrd="1" destOrd="0" parTransId="{72BC082E-5B8D-4EEA-A130-7FA3693A1074}" sibTransId="{57596F83-22C5-43F6-821A-ED417350ED7F}"/>
    <dgm:cxn modelId="{6702CF79-DA14-41B0-920A-A1F4F0099602}" srcId="{05E9AC21-4770-43E5-8D88-AF85FB981C15}" destId="{D7140193-D0CC-44AE-8E50-42E417586550}" srcOrd="0" destOrd="0" parTransId="{45E6DD05-9C84-4A39-8ECF-8752F21C5BA7}" sibTransId="{F6403D24-B864-44F1-8F9E-25A242A4F605}"/>
    <dgm:cxn modelId="{8C4CF9ED-E47D-4ED7-92AA-3213F90C3DC2}" type="presOf" srcId="{05E9AC21-4770-43E5-8D88-AF85FB981C15}" destId="{55CA92F3-4090-4660-A637-FD56FEEC8274}" srcOrd="0" destOrd="0" presId="urn:microsoft.com/office/officeart/2005/8/layout/gear1"/>
    <dgm:cxn modelId="{45B4C352-AA75-42CD-A28C-4B455E830364}" type="presOf" srcId="{57596F83-22C5-43F6-821A-ED417350ED7F}" destId="{6BEA1544-DF74-44CF-B792-14F01ABB1184}" srcOrd="0" destOrd="0" presId="urn:microsoft.com/office/officeart/2005/8/layout/gear1"/>
    <dgm:cxn modelId="{13F76390-995B-481B-B891-DD89C10FFB65}" srcId="{05E9AC21-4770-43E5-8D88-AF85FB981C15}" destId="{D55C9D32-609D-46F5-BF65-F83B529D79C9}" srcOrd="2" destOrd="0" parTransId="{FA7E8FDD-C9BD-4DA0-AFD4-D6E25DF9B67A}" sibTransId="{D6FADAD2-FD84-43CA-8FEA-29D7A09BCF80}"/>
    <dgm:cxn modelId="{EE0BC575-DD67-45F9-B8B0-F884EFBBE9E5}" type="presOf" srcId="{D6FADAD2-FD84-43CA-8FEA-29D7A09BCF80}" destId="{5CD6C7DA-AF30-4F7E-998A-8C3B0A31DEA9}" srcOrd="0" destOrd="0" presId="urn:microsoft.com/office/officeart/2005/8/layout/gear1"/>
    <dgm:cxn modelId="{C228997E-DACC-412E-86BE-D4C4B4742573}" type="presOf" srcId="{D7140193-D0CC-44AE-8E50-42E417586550}" destId="{A58D3710-0C73-49AE-A784-00827D6A4FC7}" srcOrd="1" destOrd="0" presId="urn:microsoft.com/office/officeart/2005/8/layout/gear1"/>
    <dgm:cxn modelId="{66C948D1-5874-4E7B-8B17-8FFC33332196}" type="presOf" srcId="{D55C9D32-609D-46F5-BF65-F83B529D79C9}" destId="{D5DF035F-6713-4A28-880C-FD0D42A406F0}" srcOrd="0" destOrd="0" presId="urn:microsoft.com/office/officeart/2005/8/layout/gear1"/>
    <dgm:cxn modelId="{CD5664E6-3E34-46EF-84D3-B4051773EA22}" type="presOf" srcId="{D7140193-D0CC-44AE-8E50-42E417586550}" destId="{C0FD655D-ED3F-4E2B-A6A3-324FAED6EE76}" srcOrd="2" destOrd="0" presId="urn:microsoft.com/office/officeart/2005/8/layout/gear1"/>
    <dgm:cxn modelId="{130B47FE-6F11-4214-9625-5CEE3303436C}" type="presOf" srcId="{96F7E18B-09EA-4454-8DAC-BCCC0941A1E1}" destId="{D70F0CF0-D68D-45BB-91BB-E34E89015814}" srcOrd="1" destOrd="0" presId="urn:microsoft.com/office/officeart/2005/8/layout/gear1"/>
    <dgm:cxn modelId="{BD4D6948-3636-4E4C-A87F-843E13169F74}" type="presOf" srcId="{D55C9D32-609D-46F5-BF65-F83B529D79C9}" destId="{40C496C9-6ECF-41FF-8CC5-A03F3DA10C60}" srcOrd="2" destOrd="0" presId="urn:microsoft.com/office/officeart/2005/8/layout/gear1"/>
    <dgm:cxn modelId="{1F2024F7-BFC3-4F22-B713-8AFE50F6856F}" type="presOf" srcId="{D7140193-D0CC-44AE-8E50-42E417586550}" destId="{A8E39008-B55E-4390-9EAB-F54E07B032F5}" srcOrd="0" destOrd="0" presId="urn:microsoft.com/office/officeart/2005/8/layout/gear1"/>
    <dgm:cxn modelId="{7EE2E46E-4D92-4566-821A-880DD4926D89}" type="presParOf" srcId="{55CA92F3-4090-4660-A637-FD56FEEC8274}" destId="{A8E39008-B55E-4390-9EAB-F54E07B032F5}" srcOrd="0" destOrd="0" presId="urn:microsoft.com/office/officeart/2005/8/layout/gear1"/>
    <dgm:cxn modelId="{C22BA97F-4FF4-4471-AB9C-BB0369D6CB6D}" type="presParOf" srcId="{55CA92F3-4090-4660-A637-FD56FEEC8274}" destId="{A58D3710-0C73-49AE-A784-00827D6A4FC7}" srcOrd="1" destOrd="0" presId="urn:microsoft.com/office/officeart/2005/8/layout/gear1"/>
    <dgm:cxn modelId="{BEFB72EF-E75E-450A-952F-8C24B49EAE43}" type="presParOf" srcId="{55CA92F3-4090-4660-A637-FD56FEEC8274}" destId="{C0FD655D-ED3F-4E2B-A6A3-324FAED6EE76}" srcOrd="2" destOrd="0" presId="urn:microsoft.com/office/officeart/2005/8/layout/gear1"/>
    <dgm:cxn modelId="{AF2520A9-EA51-4357-90A0-F512FC722838}" type="presParOf" srcId="{55CA92F3-4090-4660-A637-FD56FEEC8274}" destId="{EC25982D-3F2B-4ED6-9A74-4F00C61944DE}" srcOrd="3" destOrd="0" presId="urn:microsoft.com/office/officeart/2005/8/layout/gear1"/>
    <dgm:cxn modelId="{4BBF9CBB-0E6E-4D8E-A48C-6CBCF03A01D1}" type="presParOf" srcId="{55CA92F3-4090-4660-A637-FD56FEEC8274}" destId="{D70F0CF0-D68D-45BB-91BB-E34E89015814}" srcOrd="4" destOrd="0" presId="urn:microsoft.com/office/officeart/2005/8/layout/gear1"/>
    <dgm:cxn modelId="{28F32F9D-648C-444E-9618-3AC216F95A21}" type="presParOf" srcId="{55CA92F3-4090-4660-A637-FD56FEEC8274}" destId="{3C5FD9D0-C8E5-4F1C-AEAB-77B27F9E3CFC}" srcOrd="5" destOrd="0" presId="urn:microsoft.com/office/officeart/2005/8/layout/gear1"/>
    <dgm:cxn modelId="{EB5FC5AB-7F02-4A69-AE9E-6C28F4DDAA91}" type="presParOf" srcId="{55CA92F3-4090-4660-A637-FD56FEEC8274}" destId="{D5DF035F-6713-4A28-880C-FD0D42A406F0}" srcOrd="6" destOrd="0" presId="urn:microsoft.com/office/officeart/2005/8/layout/gear1"/>
    <dgm:cxn modelId="{8FBAE68C-6031-47B6-AAED-4BE9003B172D}" type="presParOf" srcId="{55CA92F3-4090-4660-A637-FD56FEEC8274}" destId="{FD0FAC76-8227-4D6A-9566-7A846D989829}" srcOrd="7" destOrd="0" presId="urn:microsoft.com/office/officeart/2005/8/layout/gear1"/>
    <dgm:cxn modelId="{AE650C42-2DBB-4783-AD00-2557C044FFA7}" type="presParOf" srcId="{55CA92F3-4090-4660-A637-FD56FEEC8274}" destId="{40C496C9-6ECF-41FF-8CC5-A03F3DA10C60}" srcOrd="8" destOrd="0" presId="urn:microsoft.com/office/officeart/2005/8/layout/gear1"/>
    <dgm:cxn modelId="{806A1521-5236-4576-A062-39ED7478F87F}" type="presParOf" srcId="{55CA92F3-4090-4660-A637-FD56FEEC8274}" destId="{E7DB1B74-4B63-46FD-89C0-9DBA845A48F2}" srcOrd="9" destOrd="0" presId="urn:microsoft.com/office/officeart/2005/8/layout/gear1"/>
    <dgm:cxn modelId="{35FC3815-655A-4F7C-A7EF-C02EA3ADBD19}" type="presParOf" srcId="{55CA92F3-4090-4660-A637-FD56FEEC8274}" destId="{3B3BF6CC-6401-4E3E-AB08-C0080E3819D3}" srcOrd="10" destOrd="0" presId="urn:microsoft.com/office/officeart/2005/8/layout/gear1"/>
    <dgm:cxn modelId="{919548F9-4297-465D-83B8-C5F113A8038A}" type="presParOf" srcId="{55CA92F3-4090-4660-A637-FD56FEEC8274}" destId="{6BEA1544-DF74-44CF-B792-14F01ABB1184}" srcOrd="11" destOrd="0" presId="urn:microsoft.com/office/officeart/2005/8/layout/gear1"/>
    <dgm:cxn modelId="{D46E1209-825D-4B6E-8A4F-BE60433EBE4E}" type="presParOf" srcId="{55CA92F3-4090-4660-A637-FD56FEEC8274}" destId="{5CD6C7DA-AF30-4F7E-998A-8C3B0A31DEA9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8608DA-D8C2-4E3B-9A4F-E1582B63A2D4}">
      <dsp:nvSpPr>
        <dsp:cNvPr id="0" name=""/>
        <dsp:cNvSpPr/>
      </dsp:nvSpPr>
      <dsp:spPr>
        <a:xfrm>
          <a:off x="0" y="0"/>
          <a:ext cx="8229600" cy="1582107"/>
        </a:xfrm>
        <a:prstGeom prst="rect">
          <a:avLst/>
        </a:prstGeom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000" kern="1200" dirty="0" smtClean="0">
              <a:solidFill>
                <a:schemeClr val="accent6">
                  <a:lumMod val="50000"/>
                </a:schemeClr>
              </a:solidFill>
            </a:rPr>
            <a:t>REGIMENES DE INFORMACIÓN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100" kern="1200" dirty="0" smtClean="0">
              <a:solidFill>
                <a:schemeClr val="accent6">
                  <a:lumMod val="50000"/>
                </a:schemeClr>
              </a:solidFill>
            </a:rPr>
            <a:t>FORMAS DE OBTENCIÓN DE DATOS</a:t>
          </a:r>
          <a:endParaRPr lang="es-ES" sz="31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0" y="0"/>
        <a:ext cx="8229600" cy="1582107"/>
      </dsp:txXfrm>
    </dsp:sp>
    <dsp:sp modelId="{C7ED63B7-C231-4272-ADD4-A496A8F801CC}">
      <dsp:nvSpPr>
        <dsp:cNvPr id="0" name=""/>
        <dsp:cNvSpPr/>
      </dsp:nvSpPr>
      <dsp:spPr>
        <a:xfrm>
          <a:off x="4018" y="1582107"/>
          <a:ext cx="2740521" cy="33224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POR SUMINISTRO</a:t>
          </a:r>
          <a:endParaRPr lang="es-ES" sz="3200" kern="1200" dirty="0"/>
        </a:p>
      </dsp:txBody>
      <dsp:txXfrm>
        <a:off x="4018" y="1582107"/>
        <a:ext cx="2740521" cy="3322426"/>
      </dsp:txXfrm>
    </dsp:sp>
    <dsp:sp modelId="{61D587B0-C105-4877-9096-6BAAC986790F}">
      <dsp:nvSpPr>
        <dsp:cNvPr id="0" name=""/>
        <dsp:cNvSpPr/>
      </dsp:nvSpPr>
      <dsp:spPr>
        <a:xfrm>
          <a:off x="2744539" y="1582107"/>
          <a:ext cx="2740521" cy="33224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INDIVIDUAL O POR CAPTACIÓN</a:t>
          </a:r>
        </a:p>
      </dsp:txBody>
      <dsp:txXfrm>
        <a:off x="2744539" y="1582107"/>
        <a:ext cx="2740521" cy="3322426"/>
      </dsp:txXfrm>
    </dsp:sp>
    <dsp:sp modelId="{59E615F4-3EF0-4161-AFAB-0D2E881E1C58}">
      <dsp:nvSpPr>
        <dsp:cNvPr id="0" name=""/>
        <dsp:cNvSpPr/>
      </dsp:nvSpPr>
      <dsp:spPr>
        <a:xfrm>
          <a:off x="5485060" y="1582107"/>
          <a:ext cx="2740521" cy="33224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DIRECTA</a:t>
          </a:r>
          <a:endParaRPr lang="es-ES" sz="3200" kern="1200" dirty="0"/>
        </a:p>
      </dsp:txBody>
      <dsp:txXfrm>
        <a:off x="5485060" y="1582107"/>
        <a:ext cx="2740521" cy="3322426"/>
      </dsp:txXfrm>
    </dsp:sp>
    <dsp:sp modelId="{07972188-77D3-45EC-BE4C-EAEFC646A6F6}">
      <dsp:nvSpPr>
        <dsp:cNvPr id="0" name=""/>
        <dsp:cNvSpPr/>
      </dsp:nvSpPr>
      <dsp:spPr>
        <a:xfrm>
          <a:off x="0" y="4904534"/>
          <a:ext cx="8229600" cy="36915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6FACC4-C572-46E2-9C06-4634B1D0ECB5}">
      <dsp:nvSpPr>
        <dsp:cNvPr id="0" name=""/>
        <dsp:cNvSpPr/>
      </dsp:nvSpPr>
      <dsp:spPr>
        <a:xfrm>
          <a:off x="-316095" y="0"/>
          <a:ext cx="5536383" cy="482919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468F22-C067-4AFC-B7B9-5AD63B25D9C5}">
      <dsp:nvSpPr>
        <dsp:cNvPr id="0" name=""/>
        <dsp:cNvSpPr/>
      </dsp:nvSpPr>
      <dsp:spPr>
        <a:xfrm>
          <a:off x="2452096" y="0"/>
          <a:ext cx="5815001" cy="482919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000" kern="1200" dirty="0" smtClean="0"/>
            <a:t>DDJJ</a:t>
          </a:r>
          <a:endParaRPr lang="es-ES" sz="4000" kern="1200" dirty="0"/>
        </a:p>
      </dsp:txBody>
      <dsp:txXfrm>
        <a:off x="2452096" y="0"/>
        <a:ext cx="2907500" cy="1026204"/>
      </dsp:txXfrm>
    </dsp:sp>
    <dsp:sp modelId="{DC3BA61D-97A6-484C-8548-DF4F2E1C7156}">
      <dsp:nvSpPr>
        <dsp:cNvPr id="0" name=""/>
        <dsp:cNvSpPr/>
      </dsp:nvSpPr>
      <dsp:spPr>
        <a:xfrm>
          <a:off x="671330" y="1026204"/>
          <a:ext cx="3561532" cy="356153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D0C0FB-79CB-4FA5-8684-5EA6A1768FB4}">
      <dsp:nvSpPr>
        <dsp:cNvPr id="0" name=""/>
        <dsp:cNvSpPr/>
      </dsp:nvSpPr>
      <dsp:spPr>
        <a:xfrm>
          <a:off x="2380659" y="1042978"/>
          <a:ext cx="5957876" cy="35615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dirty="0" smtClean="0"/>
            <a:t>DDJJ</a:t>
          </a:r>
          <a:endParaRPr lang="es-ES" sz="3600" kern="1200" dirty="0"/>
        </a:p>
      </dsp:txBody>
      <dsp:txXfrm>
        <a:off x="2380659" y="1042978"/>
        <a:ext cx="2978938" cy="1026204"/>
      </dsp:txXfrm>
    </dsp:sp>
    <dsp:sp modelId="{525C0067-E5D1-4B34-B7A2-F0467072D1D2}">
      <dsp:nvSpPr>
        <dsp:cNvPr id="0" name=""/>
        <dsp:cNvSpPr/>
      </dsp:nvSpPr>
      <dsp:spPr>
        <a:xfrm>
          <a:off x="1305162" y="2052408"/>
          <a:ext cx="2293868" cy="229386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E3B4C5-109B-4FFD-A566-06AA3200D695}">
      <dsp:nvSpPr>
        <dsp:cNvPr id="0" name=""/>
        <dsp:cNvSpPr/>
      </dsp:nvSpPr>
      <dsp:spPr>
        <a:xfrm>
          <a:off x="2452096" y="2052408"/>
          <a:ext cx="5815001" cy="229386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kern="1200" dirty="0" smtClean="0"/>
            <a:t>DDJJ</a:t>
          </a:r>
          <a:endParaRPr lang="es-ES" sz="3600" kern="1200" dirty="0"/>
        </a:p>
      </dsp:txBody>
      <dsp:txXfrm>
        <a:off x="2452096" y="2052408"/>
        <a:ext cx="2907500" cy="1026204"/>
      </dsp:txXfrm>
    </dsp:sp>
    <dsp:sp modelId="{00755A1F-71E9-4474-BBDE-E0E2A3B71A62}">
      <dsp:nvSpPr>
        <dsp:cNvPr id="0" name=""/>
        <dsp:cNvSpPr/>
      </dsp:nvSpPr>
      <dsp:spPr>
        <a:xfrm>
          <a:off x="2009155" y="3328996"/>
          <a:ext cx="1026204" cy="102620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4E94E8-9565-4836-858D-62A222D28A3A}">
      <dsp:nvSpPr>
        <dsp:cNvPr id="0" name=""/>
        <dsp:cNvSpPr/>
      </dsp:nvSpPr>
      <dsp:spPr>
        <a:xfrm>
          <a:off x="2431453" y="3321294"/>
          <a:ext cx="5815001" cy="92611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solidFill>
                <a:schemeClr val="bg2">
                  <a:lumMod val="25000"/>
                </a:schemeClr>
              </a:solidFill>
            </a:rPr>
            <a:t>Factura Electrónica </a:t>
          </a:r>
          <a:endParaRPr lang="es-ES" sz="2800" b="1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2431453" y="3321294"/>
        <a:ext cx="2907500" cy="926118"/>
      </dsp:txXfrm>
    </dsp:sp>
    <dsp:sp modelId="{8E9C1C1A-F720-4732-8F96-E5EBB85756AD}">
      <dsp:nvSpPr>
        <dsp:cNvPr id="0" name=""/>
        <dsp:cNvSpPr/>
      </dsp:nvSpPr>
      <dsp:spPr>
        <a:xfrm>
          <a:off x="5359597" y="0"/>
          <a:ext cx="2907500" cy="1026204"/>
        </a:xfrm>
        <a:prstGeom prst="rect">
          <a:avLst/>
        </a:prstGeom>
        <a:noFill/>
        <a:ln w="55000" cap="flat" cmpd="thickThin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b="1" kern="1200" dirty="0" smtClean="0">
              <a:solidFill>
                <a:schemeClr val="accent5">
                  <a:lumMod val="75000"/>
                </a:schemeClr>
              </a:solidFill>
            </a:rPr>
            <a:t>Determinativas de tributos</a:t>
          </a:r>
          <a:endParaRPr lang="es-ES" sz="24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5359597" y="0"/>
        <a:ext cx="2907500" cy="1026204"/>
      </dsp:txXfrm>
    </dsp:sp>
    <dsp:sp modelId="{BDCE0B28-63B6-4381-804D-818B890308F9}">
      <dsp:nvSpPr>
        <dsp:cNvPr id="0" name=""/>
        <dsp:cNvSpPr/>
      </dsp:nvSpPr>
      <dsp:spPr>
        <a:xfrm>
          <a:off x="5081000" y="1026204"/>
          <a:ext cx="3464694" cy="1026204"/>
        </a:xfrm>
        <a:prstGeom prst="rect">
          <a:avLst/>
        </a:prstGeom>
        <a:noFill/>
        <a:ln w="55000" cap="flat" cmpd="thickThin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b="1" kern="1200" dirty="0" smtClean="0">
              <a:solidFill>
                <a:schemeClr val="accent2">
                  <a:lumMod val="50000"/>
                </a:schemeClr>
              </a:solidFill>
            </a:rPr>
            <a:t>Agentes de Retención y percepción</a:t>
          </a:r>
          <a:endParaRPr lang="es-ES" sz="20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5081000" y="1026204"/>
        <a:ext cx="3464694" cy="1026204"/>
      </dsp:txXfrm>
    </dsp:sp>
    <dsp:sp modelId="{0112291A-43CE-479F-96E8-F6ECA3CE8C0E}">
      <dsp:nvSpPr>
        <dsp:cNvPr id="0" name=""/>
        <dsp:cNvSpPr/>
      </dsp:nvSpPr>
      <dsp:spPr>
        <a:xfrm>
          <a:off x="5359597" y="2101563"/>
          <a:ext cx="2907500" cy="1026204"/>
        </a:xfrm>
        <a:prstGeom prst="rect">
          <a:avLst/>
        </a:prstGeom>
        <a:noFill/>
        <a:ln w="55000" cap="flat" cmpd="thickThin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300" b="1" kern="1200" dirty="0" smtClean="0">
              <a:solidFill>
                <a:srgbClr val="7030A0"/>
              </a:solidFill>
            </a:rPr>
            <a:t>Regímenes de Información</a:t>
          </a:r>
          <a:endParaRPr lang="es-ES" sz="2300" b="1" kern="1200" dirty="0">
            <a:solidFill>
              <a:srgbClr val="7030A0"/>
            </a:solidFill>
          </a:endParaRPr>
        </a:p>
      </dsp:txBody>
      <dsp:txXfrm>
        <a:off x="5359597" y="2101563"/>
        <a:ext cx="2907500" cy="102620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4B9CB54-5063-49F5-AE1D-950D9FFCA47E}">
      <dsp:nvSpPr>
        <dsp:cNvPr id="0" name=""/>
        <dsp:cNvSpPr/>
      </dsp:nvSpPr>
      <dsp:spPr>
        <a:xfrm rot="16200000">
          <a:off x="-2130948" y="2130948"/>
          <a:ext cx="6178500" cy="1916602"/>
        </a:xfrm>
        <a:prstGeom prst="flowChartManualOperati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78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RENAPER </a:t>
          </a:r>
          <a:r>
            <a:rPr lang="es-ES" sz="18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Ley 17 671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b="1" i="0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8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SIBIOS</a:t>
          </a:r>
          <a:r>
            <a:rPr lang="es-AR" sz="24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s-AR" sz="18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D.1766/11</a:t>
          </a:r>
          <a:endParaRPr lang="es-AR" sz="1800" b="1" i="0" kern="1200" dirty="0"/>
        </a:p>
      </dsp:txBody>
      <dsp:txXfrm rot="16200000">
        <a:off x="-2130948" y="2130948"/>
        <a:ext cx="6178500" cy="1916602"/>
      </dsp:txXfrm>
    </dsp:sp>
    <dsp:sp modelId="{71D1D507-E3A5-461F-AB48-5F3D4F071E58}">
      <dsp:nvSpPr>
        <dsp:cNvPr id="0" name=""/>
        <dsp:cNvSpPr/>
      </dsp:nvSpPr>
      <dsp:spPr>
        <a:xfrm rot="16200000">
          <a:off x="520449" y="1423767"/>
          <a:ext cx="6178500" cy="3330965"/>
        </a:xfrm>
        <a:prstGeom prst="flowChartManualOperation">
          <a:avLst/>
        </a:prstGeom>
        <a:solidFill>
          <a:srgbClr val="238E1E">
            <a:alpha val="87843"/>
          </a:srgb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REGISTRO NACIONAL DE LAS PERSONAS </a:t>
          </a:r>
          <a:r>
            <a:rPr lang="es-ES" sz="2400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(RENAPER): </a:t>
          </a:r>
          <a:r>
            <a:rPr lang="es-ES" sz="2200" i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expide, con carácter EXCLUSIVO, el DNI y todos aquellos informes, certificados en base a la identificación dactiloscópica u otro sistema</a:t>
          </a:r>
          <a:endParaRPr lang="es-AR" sz="2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6200000">
        <a:off x="520449" y="1423767"/>
        <a:ext cx="6178500" cy="3330965"/>
      </dsp:txXfrm>
    </dsp:sp>
    <dsp:sp modelId="{6F5A4F00-5655-4378-8DA3-F8C87A8BA9DF}">
      <dsp:nvSpPr>
        <dsp:cNvPr id="0" name=""/>
        <dsp:cNvSpPr/>
      </dsp:nvSpPr>
      <dsp:spPr>
        <a:xfrm rot="16200000">
          <a:off x="3973848" y="1354736"/>
          <a:ext cx="6178500" cy="3469026"/>
        </a:xfrm>
        <a:prstGeom prst="flowChartManualOperation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SISTEMA FEDERAL  IDENTIFICACIÓN BIOMÉTRICA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i="1" kern="1200" dirty="0" smtClean="0">
              <a:solidFill>
                <a:schemeClr val="bg1"/>
              </a:solidFill>
            </a:rPr>
            <a:t>servicio centralizado de información de registros patronímicos y biológicos individuales, p/investigación de delitos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i="1" kern="1200" dirty="0" smtClean="0">
              <a:solidFill>
                <a:schemeClr val="bg1"/>
              </a:solidFill>
            </a:rPr>
            <a:t>MINISTERIO SEGURIDAD</a:t>
          </a:r>
          <a:endParaRPr lang="es-AR" sz="2100" kern="1200" dirty="0">
            <a:solidFill>
              <a:schemeClr val="bg1"/>
            </a:solidFill>
          </a:endParaRPr>
        </a:p>
      </dsp:txBody>
      <dsp:txXfrm rot="16200000">
        <a:off x="3973848" y="1354736"/>
        <a:ext cx="6178500" cy="346902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3A92F6E-3ABA-44A4-A4A7-5879576F4BC1}">
      <dsp:nvSpPr>
        <dsp:cNvPr id="0" name=""/>
        <dsp:cNvSpPr/>
      </dsp:nvSpPr>
      <dsp:spPr>
        <a:xfrm>
          <a:off x="2127720" y="353613"/>
          <a:ext cx="4300549" cy="149352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73EC1F-D11A-4986-A60E-9997822646C7}">
      <dsp:nvSpPr>
        <dsp:cNvPr id="0" name=""/>
        <dsp:cNvSpPr/>
      </dsp:nvSpPr>
      <dsp:spPr>
        <a:xfrm>
          <a:off x="3819519" y="4214839"/>
          <a:ext cx="1077837" cy="562093"/>
        </a:xfrm>
        <a:prstGeom prst="downArrow">
          <a:avLst/>
        </a:prstGeom>
        <a:solidFill>
          <a:schemeClr val="accent1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</dsp:sp>
    <dsp:sp modelId="{A10FA0BE-4D89-4D93-B207-4AE3E375ABDE}">
      <dsp:nvSpPr>
        <dsp:cNvPr id="0" name=""/>
        <dsp:cNvSpPr/>
      </dsp:nvSpPr>
      <dsp:spPr>
        <a:xfrm>
          <a:off x="2284406" y="4437468"/>
          <a:ext cx="4000511" cy="10001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000" b="1" kern="1200" dirty="0"/>
        </a:p>
      </dsp:txBody>
      <dsp:txXfrm>
        <a:off x="2284406" y="4437468"/>
        <a:ext cx="4000511" cy="1000127"/>
      </dsp:txXfrm>
    </dsp:sp>
    <dsp:sp modelId="{1ACD214C-0088-4540-8C44-B616CF16A709}">
      <dsp:nvSpPr>
        <dsp:cNvPr id="0" name=""/>
        <dsp:cNvSpPr/>
      </dsp:nvSpPr>
      <dsp:spPr>
        <a:xfrm>
          <a:off x="3691253" y="1962485"/>
          <a:ext cx="1500191" cy="15001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300" b="1" kern="1200" dirty="0"/>
        </a:p>
      </dsp:txBody>
      <dsp:txXfrm>
        <a:off x="3691253" y="1962485"/>
        <a:ext cx="1500191" cy="1500191"/>
      </dsp:txXfrm>
    </dsp:sp>
    <dsp:sp modelId="{813DB762-E6A5-42C3-9E3A-9C4170BBFF83}">
      <dsp:nvSpPr>
        <dsp:cNvPr id="0" name=""/>
        <dsp:cNvSpPr/>
      </dsp:nvSpPr>
      <dsp:spPr>
        <a:xfrm>
          <a:off x="461932" y="0"/>
          <a:ext cx="4623350" cy="1945373"/>
        </a:xfrm>
        <a:prstGeom prst="ellipse">
          <a:avLst/>
        </a:prstGeom>
        <a:solidFill>
          <a:schemeClr val="tx1">
            <a:lumMod val="65000"/>
            <a:lumOff val="35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SUPERFICIE Y UBICACIÓN DE VIVIENDA</a:t>
          </a:r>
          <a:endParaRPr lang="es-ES" sz="2300" kern="1200" dirty="0"/>
        </a:p>
      </dsp:txBody>
      <dsp:txXfrm>
        <a:off x="461932" y="0"/>
        <a:ext cx="4623350" cy="1945373"/>
      </dsp:txXfrm>
    </dsp:sp>
    <dsp:sp modelId="{BA1D1D00-F626-40F8-A9B7-DDFF9A6F464C}">
      <dsp:nvSpPr>
        <dsp:cNvPr id="0" name=""/>
        <dsp:cNvSpPr/>
      </dsp:nvSpPr>
      <dsp:spPr>
        <a:xfrm>
          <a:off x="4176710" y="285751"/>
          <a:ext cx="3587768" cy="15484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VÍNCULOS FAMILIARES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CONSUMOS</a:t>
          </a:r>
          <a:endParaRPr lang="es-ES" sz="2400" kern="1200" dirty="0"/>
        </a:p>
      </dsp:txBody>
      <dsp:txXfrm>
        <a:off x="4176710" y="285751"/>
        <a:ext cx="3587768" cy="1548407"/>
      </dsp:txXfrm>
    </dsp:sp>
    <dsp:sp modelId="{CBF1CCEF-B5B5-4CCB-A00E-4A6A29F9FC0F}">
      <dsp:nvSpPr>
        <dsp:cNvPr id="0" name=""/>
        <dsp:cNvSpPr/>
      </dsp:nvSpPr>
      <dsp:spPr>
        <a:xfrm>
          <a:off x="319075" y="-103581"/>
          <a:ext cx="8228758" cy="4281485"/>
        </a:xfrm>
        <a:prstGeom prst="funnel">
          <a:avLst/>
        </a:prstGeom>
        <a:gradFill rotWithShape="1">
          <a:gsLst>
            <a:gs pos="0">
              <a:schemeClr val="accent3">
                <a:shade val="15000"/>
                <a:satMod val="180000"/>
              </a:schemeClr>
            </a:gs>
            <a:gs pos="50000">
              <a:schemeClr val="accent3">
                <a:shade val="45000"/>
                <a:satMod val="170000"/>
              </a:schemeClr>
            </a:gs>
            <a:gs pos="70000">
              <a:schemeClr val="accent3">
                <a:tint val="99000"/>
                <a:shade val="65000"/>
                <a:satMod val="155000"/>
              </a:schemeClr>
            </a:gs>
            <a:gs pos="100000">
              <a:schemeClr val="accent3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3">
              <a:satMod val="300000"/>
            </a:schemeClr>
          </a:contourClr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1BBA71-E011-41FD-B9CF-AFA2498B4DE2}">
      <dsp:nvSpPr>
        <dsp:cNvPr id="0" name=""/>
        <dsp:cNvSpPr/>
      </dsp:nvSpPr>
      <dsp:spPr>
        <a:xfrm>
          <a:off x="4124097" y="3499958"/>
          <a:ext cx="3774495" cy="105178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62000"/>
                <a:satMod val="180000"/>
              </a:schemeClr>
            </a:gs>
            <a:gs pos="65000">
              <a:schemeClr val="accent5">
                <a:tint val="32000"/>
                <a:satMod val="250000"/>
              </a:schemeClr>
            </a:gs>
            <a:gs pos="100000">
              <a:schemeClr val="accent5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b="1" kern="1200" dirty="0" smtClean="0"/>
            <a:t>OPERACIONES</a:t>
          </a:r>
          <a:endParaRPr lang="es-ES" sz="2400" b="1" kern="1200" dirty="0"/>
        </a:p>
      </dsp:txBody>
      <dsp:txXfrm>
        <a:off x="5256446" y="3762904"/>
        <a:ext cx="2642146" cy="788836"/>
      </dsp:txXfrm>
    </dsp:sp>
    <dsp:sp modelId="{D511EB96-C28A-4991-9247-6D9AD13F9CA4}">
      <dsp:nvSpPr>
        <dsp:cNvPr id="0" name=""/>
        <dsp:cNvSpPr/>
      </dsp:nvSpPr>
      <dsp:spPr>
        <a:xfrm>
          <a:off x="331007" y="3499958"/>
          <a:ext cx="3634879" cy="105178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62000"/>
                <a:satMod val="180000"/>
              </a:schemeClr>
            </a:gs>
            <a:gs pos="65000">
              <a:schemeClr val="accent4">
                <a:tint val="32000"/>
                <a:satMod val="250000"/>
              </a:schemeClr>
            </a:gs>
            <a:gs pos="100000">
              <a:schemeClr val="accent4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4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b="1" kern="1200" dirty="0" smtClean="0"/>
            <a:t>CONSUMOS</a:t>
          </a:r>
          <a:endParaRPr lang="es-ES" sz="2400" b="1" kern="1200" dirty="0"/>
        </a:p>
      </dsp:txBody>
      <dsp:txXfrm>
        <a:off x="331007" y="3762904"/>
        <a:ext cx="2544415" cy="788836"/>
      </dsp:txXfrm>
    </dsp:sp>
    <dsp:sp modelId="{E7320F87-185A-45C7-9E70-16ADC7A31F3A}">
      <dsp:nvSpPr>
        <dsp:cNvPr id="0" name=""/>
        <dsp:cNvSpPr/>
      </dsp:nvSpPr>
      <dsp:spPr>
        <a:xfrm>
          <a:off x="4569617" y="0"/>
          <a:ext cx="2883455" cy="153365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62000"/>
                <a:satMod val="180000"/>
              </a:schemeClr>
            </a:gs>
            <a:gs pos="65000">
              <a:schemeClr val="dk1">
                <a:tint val="32000"/>
                <a:satMod val="250000"/>
              </a:schemeClr>
            </a:gs>
            <a:gs pos="100000">
              <a:schemeClr val="dk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b="1" kern="1200" dirty="0" smtClean="0"/>
            <a:t>DOMICILIO</a:t>
          </a:r>
          <a:endParaRPr lang="es-ES" sz="2000" b="1" kern="1200" dirty="0"/>
        </a:p>
      </dsp:txBody>
      <dsp:txXfrm>
        <a:off x="5434654" y="0"/>
        <a:ext cx="2018418" cy="1150242"/>
      </dsp:txXfrm>
    </dsp:sp>
    <dsp:sp modelId="{77BF8670-F624-4BA5-B226-D26004E0F058}">
      <dsp:nvSpPr>
        <dsp:cNvPr id="0" name=""/>
        <dsp:cNvSpPr/>
      </dsp:nvSpPr>
      <dsp:spPr>
        <a:xfrm>
          <a:off x="751395" y="0"/>
          <a:ext cx="2794102" cy="153365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62000"/>
                <a:satMod val="180000"/>
              </a:schemeClr>
            </a:gs>
            <a:gs pos="65000">
              <a:schemeClr val="dk1">
                <a:tint val="32000"/>
                <a:satMod val="250000"/>
              </a:schemeClr>
            </a:gs>
            <a:gs pos="100000">
              <a:schemeClr val="dk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b="1" kern="1200" dirty="0" smtClean="0"/>
            <a:t>IDENTIDAD</a:t>
          </a:r>
          <a:endParaRPr lang="es-ES" sz="2000" b="1" kern="1200" dirty="0"/>
        </a:p>
      </dsp:txBody>
      <dsp:txXfrm>
        <a:off x="751395" y="0"/>
        <a:ext cx="1955872" cy="1150242"/>
      </dsp:txXfrm>
    </dsp:sp>
    <dsp:sp modelId="{15394873-57BA-4B1B-9590-C584DC77CDBA}">
      <dsp:nvSpPr>
        <dsp:cNvPr id="0" name=""/>
        <dsp:cNvSpPr/>
      </dsp:nvSpPr>
      <dsp:spPr>
        <a:xfrm>
          <a:off x="1900219" y="496570"/>
          <a:ext cx="2075208" cy="178944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FOTO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HUELLA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FAMILIA</a:t>
          </a:r>
          <a:endParaRPr lang="es-ES" sz="2000" kern="1200" dirty="0"/>
        </a:p>
      </dsp:txBody>
      <dsp:txXfrm>
        <a:off x="1900219" y="496570"/>
        <a:ext cx="2075208" cy="1789449"/>
      </dsp:txXfrm>
    </dsp:sp>
    <dsp:sp modelId="{F5FC73BB-B093-4165-BCDD-E9EB7A6FD026}">
      <dsp:nvSpPr>
        <dsp:cNvPr id="0" name=""/>
        <dsp:cNvSpPr/>
      </dsp:nvSpPr>
      <dsp:spPr>
        <a:xfrm rot="5400000">
          <a:off x="4318171" y="225255"/>
          <a:ext cx="1764339" cy="2171084"/>
        </a:xfrm>
        <a:prstGeom prst="pieWedge">
          <a:avLst/>
        </a:prstGeom>
        <a:solidFill>
          <a:schemeClr val="accent2"/>
        </a:solidFill>
        <a:ln w="55000" cap="flat" cmpd="thickThin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UBICACIÓN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SUPERFICIE</a:t>
          </a:r>
          <a:endParaRPr lang="es-ES" sz="1800" kern="1200" dirty="0"/>
        </a:p>
      </dsp:txBody>
      <dsp:txXfrm rot="5400000">
        <a:off x="4318171" y="225255"/>
        <a:ext cx="1764339" cy="2171084"/>
      </dsp:txXfrm>
    </dsp:sp>
    <dsp:sp modelId="{C6B8F02C-75BB-4E04-9D03-C51A09DEC8F7}">
      <dsp:nvSpPr>
        <dsp:cNvPr id="0" name=""/>
        <dsp:cNvSpPr/>
      </dsp:nvSpPr>
      <dsp:spPr>
        <a:xfrm rot="10800000">
          <a:off x="3999862" y="2463171"/>
          <a:ext cx="2400957" cy="2037418"/>
        </a:xfrm>
        <a:prstGeom prst="pieWedge">
          <a:avLst/>
        </a:prstGeom>
        <a:gradFill rotWithShape="1">
          <a:gsLst>
            <a:gs pos="0">
              <a:schemeClr val="accent5">
                <a:shade val="15000"/>
                <a:satMod val="180000"/>
              </a:schemeClr>
            </a:gs>
            <a:gs pos="50000">
              <a:schemeClr val="accent5">
                <a:shade val="45000"/>
                <a:satMod val="170000"/>
              </a:schemeClr>
            </a:gs>
            <a:gs pos="70000">
              <a:schemeClr val="accent5">
                <a:tint val="99000"/>
                <a:shade val="65000"/>
                <a:satMod val="155000"/>
              </a:schemeClr>
            </a:gs>
            <a:gs pos="100000">
              <a:schemeClr val="accent5"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5">
              <a:satMod val="30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300" kern="1200" dirty="0" smtClean="0"/>
            <a:t>         </a:t>
          </a:r>
          <a:r>
            <a:rPr lang="es-ES" sz="1600" kern="1200" dirty="0" smtClean="0"/>
            <a:t>PROVEED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MERCADERIAS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CLIENTES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BANCOS</a:t>
          </a:r>
          <a:endParaRPr lang="es-ES" sz="1600" kern="1200" dirty="0"/>
        </a:p>
      </dsp:txBody>
      <dsp:txXfrm rot="10800000">
        <a:off x="3999862" y="2463171"/>
        <a:ext cx="2400957" cy="2037418"/>
      </dsp:txXfrm>
    </dsp:sp>
    <dsp:sp modelId="{5274ADDE-39BB-4AB7-92CB-424D026F8F1E}">
      <dsp:nvSpPr>
        <dsp:cNvPr id="0" name=""/>
        <dsp:cNvSpPr/>
      </dsp:nvSpPr>
      <dsp:spPr>
        <a:xfrm rot="16200000">
          <a:off x="1991643" y="2444265"/>
          <a:ext cx="2075229" cy="2075229"/>
        </a:xfrm>
        <a:prstGeom prst="pieWedge">
          <a:avLst/>
        </a:prstGeom>
        <a:solidFill>
          <a:schemeClr val="accent3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TARJETAS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SERVICIOS</a:t>
          </a:r>
          <a:endParaRPr lang="es-ES" sz="1900" kern="1200" dirty="0"/>
        </a:p>
      </dsp:txBody>
      <dsp:txXfrm rot="16200000">
        <a:off x="1991643" y="2444265"/>
        <a:ext cx="2075229" cy="2075229"/>
      </dsp:txXfrm>
    </dsp:sp>
    <dsp:sp modelId="{11068649-C9E1-40F8-9EC9-3D488DCB58C6}">
      <dsp:nvSpPr>
        <dsp:cNvPr id="0" name=""/>
        <dsp:cNvSpPr/>
      </dsp:nvSpPr>
      <dsp:spPr>
        <a:xfrm>
          <a:off x="3756547" y="1964997"/>
          <a:ext cx="716505" cy="623048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27DF3E-253C-480F-9805-B0BC19FF1926}">
      <dsp:nvSpPr>
        <dsp:cNvPr id="0" name=""/>
        <dsp:cNvSpPr/>
      </dsp:nvSpPr>
      <dsp:spPr>
        <a:xfrm rot="10800000">
          <a:off x="3756547" y="2204631"/>
          <a:ext cx="716505" cy="623048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8E39008-B55E-4390-9EAB-F54E07B032F5}">
      <dsp:nvSpPr>
        <dsp:cNvPr id="0" name=""/>
        <dsp:cNvSpPr/>
      </dsp:nvSpPr>
      <dsp:spPr>
        <a:xfrm>
          <a:off x="4143371" y="2507463"/>
          <a:ext cx="3064677" cy="3064677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Intimidad de las personas</a:t>
          </a:r>
          <a:endParaRPr lang="es-ES" sz="2800" kern="1200" dirty="0"/>
        </a:p>
      </dsp:txBody>
      <dsp:txXfrm>
        <a:off x="4143371" y="2507463"/>
        <a:ext cx="3064677" cy="3064677"/>
      </dsp:txXfrm>
    </dsp:sp>
    <dsp:sp modelId="{EC25982D-3F2B-4ED6-9A74-4F00C61944DE}">
      <dsp:nvSpPr>
        <dsp:cNvPr id="0" name=""/>
        <dsp:cNvSpPr/>
      </dsp:nvSpPr>
      <dsp:spPr>
        <a:xfrm>
          <a:off x="1857345" y="2500328"/>
          <a:ext cx="2648928" cy="2552307"/>
        </a:xfrm>
        <a:prstGeom prst="gear6">
          <a:avLst/>
        </a:prstGeom>
        <a:solidFill>
          <a:schemeClr val="accent2">
            <a:hueOff val="-10081594"/>
            <a:satOff val="4384"/>
            <a:lumOff val="1275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Proveedores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600" kern="1200" dirty="0"/>
        </a:p>
      </dsp:txBody>
      <dsp:txXfrm>
        <a:off x="1857345" y="2500328"/>
        <a:ext cx="2648928" cy="2552307"/>
      </dsp:txXfrm>
    </dsp:sp>
    <dsp:sp modelId="{D5DF035F-6713-4A28-880C-FD0D42A406F0}">
      <dsp:nvSpPr>
        <dsp:cNvPr id="0" name=""/>
        <dsp:cNvSpPr/>
      </dsp:nvSpPr>
      <dsp:spPr>
        <a:xfrm rot="20700000">
          <a:off x="3245960" y="204986"/>
          <a:ext cx="3063794" cy="2853298"/>
        </a:xfrm>
        <a:prstGeom prst="gear6">
          <a:avLst/>
        </a:prstGeom>
        <a:solidFill>
          <a:schemeClr val="accent2">
            <a:hueOff val="-20163188"/>
            <a:satOff val="8769"/>
            <a:lumOff val="255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Clientes</a:t>
          </a:r>
          <a:endParaRPr lang="es-ES" sz="2800" kern="1200" dirty="0"/>
        </a:p>
      </dsp:txBody>
      <dsp:txXfrm>
        <a:off x="3930425" y="818313"/>
        <a:ext cx="1694864" cy="1626644"/>
      </dsp:txXfrm>
    </dsp:sp>
    <dsp:sp modelId="{3B3BF6CC-6401-4E3E-AB08-C0080E3819D3}">
      <dsp:nvSpPr>
        <dsp:cNvPr id="0" name=""/>
        <dsp:cNvSpPr/>
      </dsp:nvSpPr>
      <dsp:spPr>
        <a:xfrm>
          <a:off x="3929053" y="2071715"/>
          <a:ext cx="3922786" cy="3922786"/>
        </a:xfrm>
        <a:prstGeom prst="circularArrow">
          <a:avLst>
            <a:gd name="adj1" fmla="val 4687"/>
            <a:gd name="adj2" fmla="val 299029"/>
            <a:gd name="adj3" fmla="val 2541542"/>
            <a:gd name="adj4" fmla="val 15807656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EA1544-DF74-44CF-B792-14F01ABB1184}">
      <dsp:nvSpPr>
        <dsp:cNvPr id="0" name=""/>
        <dsp:cNvSpPr/>
      </dsp:nvSpPr>
      <dsp:spPr>
        <a:xfrm>
          <a:off x="1714490" y="1428766"/>
          <a:ext cx="2850149" cy="285014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hueOff val="-10081594"/>
            <a:satOff val="4384"/>
            <a:lumOff val="127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D6C7DA-AF30-4F7E-998A-8C3B0A31DEA9}">
      <dsp:nvSpPr>
        <dsp:cNvPr id="0" name=""/>
        <dsp:cNvSpPr/>
      </dsp:nvSpPr>
      <dsp:spPr>
        <a:xfrm>
          <a:off x="3024954" y="-20247"/>
          <a:ext cx="3073035" cy="307303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hueOff val="-20163188"/>
            <a:satOff val="8769"/>
            <a:lumOff val="255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DE0CDFC-9336-405B-B21C-977DEE2142F3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C73AF-C241-4513-817E-BCA3C8C67E25}" type="datetimeFigureOut">
              <a:rPr lang="es-ES" smtClean="0"/>
              <a:pPr/>
              <a:t>03/08/2013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2CE86-67AD-4C3E-B07D-462E6004259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DDDBE-3062-42D2-81CA-A368FA5B9C68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2CE86-67AD-4C3E-B07D-462E60042594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s-ES" alt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 altLang="en-U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415F73C-88C3-405A-9393-7AFAE257E9D3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E1F46D-82EB-4E8C-8309-B6CF70A17DE9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5B1ABD-5795-4AED-8DF7-FEE82EFC93CC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FCDB444-4141-48F2-A06E-616716126739}" type="slidenum">
              <a:rPr lang="es-ES" altLang="en-US"/>
              <a:pPr/>
              <a:t>‹Nº›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081456-1B94-402B-BF2C-AFF6B989A8E4}" type="slidenum">
              <a:rPr lang="es-ES" altLang="en-US" smtClean="0"/>
              <a:pPr/>
              <a:t>‹Nº›</a:t>
            </a:fld>
            <a:endParaRPr lang="es-ES" alt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D7C41-0F0B-4981-9145-8A1D16174986}" type="slidenum">
              <a:rPr lang="es-ES" altLang="en-US" smtClean="0"/>
              <a:pPr/>
              <a:t>‹Nº›</a:t>
            </a:fld>
            <a:endParaRPr lang="es-ES" altLang="en-U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alt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EE2D98-A5DF-4C4B-B69B-4D98E3187659}" type="slidenum">
              <a:rPr lang="es-ES" altLang="en-US" smtClean="0"/>
              <a:pPr/>
              <a:t>‹Nº›</a:t>
            </a:fld>
            <a:endParaRPr lang="es-ES" alt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alt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alt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C7DB97-8F02-4E8B-B0A6-9C603236346A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alt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alt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5C47AB-A4E6-4615-A89B-F26C2B89D0B2}" type="slidenum">
              <a:rPr lang="es-ES" altLang="en-US" smtClean="0"/>
              <a:pPr/>
              <a:t>‹Nº›</a:t>
            </a:fld>
            <a:endParaRPr lang="es-ES" altLang="en-U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alt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alt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746716-736F-49CB-A7A1-6A8367810A8F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s-ES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alt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6797FE-045C-4F47-A0D4-8551D7E9559C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 alt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2975C8B-55D0-4AD9-BE69-5FDB398DA1B1}" type="slidenum">
              <a:rPr lang="es-ES" altLang="en-US" smtClean="0"/>
              <a:pPr/>
              <a:t>‹Nº›</a:t>
            </a:fld>
            <a:endParaRPr lang="es-ES" alt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 altLang="en-U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 altLang="en-U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03E3074-4A14-48B1-A3A6-F207C82EE644}" type="slidenum">
              <a:rPr lang="es-ES" altLang="en-US" smtClean="0"/>
              <a:pPr/>
              <a:t>‹Nº›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2214554"/>
            <a:ext cx="8929718" cy="2500330"/>
          </a:xfrm>
        </p:spPr>
        <p:txBody>
          <a:bodyPr>
            <a:noAutofit/>
          </a:bodyPr>
          <a:lstStyle/>
          <a:p>
            <a:pPr algn="ctr"/>
            <a:r>
              <a:rPr lang="es-ES" sz="4000" b="1" dirty="0" smtClean="0"/>
              <a:t>TUTELA DE LA PRIVACIDAD EN LA ERA DIGITAL</a:t>
            </a:r>
            <a:r>
              <a:rPr lang="es-ES" sz="3600" b="1" dirty="0" smtClean="0"/>
              <a:t/>
            </a:r>
            <a:br>
              <a:rPr lang="es-ES" sz="3600" b="1" dirty="0" smtClean="0"/>
            </a:br>
            <a:endParaRPr lang="es-ES" sz="36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57488" y="4286256"/>
            <a:ext cx="6286512" cy="1071570"/>
          </a:xfrm>
        </p:spPr>
        <p:txBody>
          <a:bodyPr/>
          <a:lstStyle/>
          <a:p>
            <a:pPr algn="r"/>
            <a:endParaRPr lang="es-ES" b="1" dirty="0" smtClean="0">
              <a:solidFill>
                <a:schemeClr val="tx2"/>
              </a:solidFill>
            </a:endParaRPr>
          </a:p>
          <a:p>
            <a:pPr algn="r"/>
            <a:r>
              <a:rPr lang="es-ES" b="1" i="1" dirty="0" smtClean="0">
                <a:solidFill>
                  <a:schemeClr val="tx2"/>
                </a:solidFill>
              </a:rPr>
              <a:t>Dra. </a:t>
            </a:r>
            <a:r>
              <a:rPr lang="es-ES" b="1" i="1" dirty="0" err="1" smtClean="0">
                <a:solidFill>
                  <a:schemeClr val="tx2"/>
                </a:solidFill>
              </a:rPr>
              <a:t>Nanci</a:t>
            </a:r>
            <a:r>
              <a:rPr lang="es-ES" b="1" i="1" dirty="0" smtClean="0">
                <a:solidFill>
                  <a:schemeClr val="tx2"/>
                </a:solidFill>
              </a:rPr>
              <a:t> </a:t>
            </a:r>
            <a:r>
              <a:rPr lang="es-ES" b="1" i="1" dirty="0" err="1" smtClean="0">
                <a:solidFill>
                  <a:schemeClr val="tx2"/>
                </a:solidFill>
              </a:rPr>
              <a:t>Eterovich</a:t>
            </a:r>
            <a:endParaRPr lang="es-ES" b="1" i="1" dirty="0">
              <a:solidFill>
                <a:schemeClr val="tx2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900"/>
            <a:ext cx="9144000" cy="1927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179512" y="679500"/>
          <a:ext cx="8964488" cy="617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s-ES" u="sng" dirty="0" smtClean="0"/>
              <a:t>IDENTIFICACIÓN DE LAS PERSONAS</a:t>
            </a:r>
            <a:endParaRPr lang="es-AR" dirty="0"/>
          </a:p>
        </p:txBody>
      </p:sp>
      <p:sp>
        <p:nvSpPr>
          <p:cNvPr id="8" name="7 Flecha derecha"/>
          <p:cNvSpPr/>
          <p:nvPr/>
        </p:nvSpPr>
        <p:spPr>
          <a:xfrm>
            <a:off x="3347864" y="5517232"/>
            <a:ext cx="2592288" cy="1340768"/>
          </a:xfrm>
          <a:prstGeom prst="rightArrow">
            <a:avLst/>
          </a:prstGeom>
          <a:blipFill>
            <a:blip r:embed="rId7" cstate="print"/>
            <a:stretch>
              <a:fillRect/>
            </a:stretch>
          </a:blip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s-AR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DATOS</a:t>
            </a:r>
            <a:endParaRPr lang="es-AR" sz="32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0" y="1340768"/>
            <a:ext cx="9001156" cy="5328592"/>
          </a:xfrm>
        </p:spPr>
        <p:txBody>
          <a:bodyPr>
            <a:normAutofit/>
          </a:bodyPr>
          <a:lstStyle/>
          <a:p>
            <a:endParaRPr lang="es-ES" dirty="0" smtClean="0"/>
          </a:p>
          <a:p>
            <a:r>
              <a:rPr lang="es-ES" sz="2800" dirty="0" smtClean="0"/>
              <a:t> Ley 11683, art 105: </a:t>
            </a:r>
            <a:r>
              <a:rPr lang="es-ES" sz="2800" i="1" dirty="0" smtClean="0">
                <a:solidFill>
                  <a:srgbClr val="CC3300"/>
                </a:solidFill>
              </a:rPr>
              <a:t>implantar un régimen de identificación de responsables …</a:t>
            </a:r>
          </a:p>
          <a:p>
            <a:endParaRPr lang="es-ES" sz="2800" dirty="0" smtClean="0"/>
          </a:p>
          <a:p>
            <a:r>
              <a:rPr lang="es-ES" sz="2800" dirty="0" smtClean="0"/>
              <a:t>RG (AFIP) 2811 : </a:t>
            </a:r>
            <a:r>
              <a:rPr lang="es-ES" sz="2800" i="1" dirty="0" smtClean="0">
                <a:solidFill>
                  <a:srgbClr val="CC3300"/>
                </a:solidFill>
              </a:rPr>
              <a:t>requerir a personas físicas registro digital de la fotografía, firma y huella dactilar……  </a:t>
            </a:r>
            <a:r>
              <a:rPr lang="es-ES" sz="2800" i="1" dirty="0" smtClean="0"/>
              <a:t>atribución ajena a competencia de la AFIP : vulnera LEGALIDAD.</a:t>
            </a:r>
            <a:endParaRPr lang="es-ES" sz="2800" i="1" dirty="0" smtClean="0">
              <a:solidFill>
                <a:srgbClr val="CC3300"/>
              </a:solidFill>
            </a:endParaRPr>
          </a:p>
          <a:p>
            <a:r>
              <a:rPr lang="es-ES" sz="2800" i="1" dirty="0" smtClean="0"/>
              <a:t>L. 17.671 (RENAPER): AFIP  no tiene competencia para “identificar” personas ni comparar huellas</a:t>
            </a:r>
            <a:endParaRPr lang="es-ES" sz="28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196752"/>
          </a:xfrm>
        </p:spPr>
        <p:txBody>
          <a:bodyPr>
            <a:normAutofit fontScale="90000"/>
          </a:bodyPr>
          <a:lstStyle/>
          <a:p>
            <a:pPr algn="ctr"/>
            <a:r>
              <a:rPr lang="es-ES" u="sng" dirty="0" smtClean="0"/>
              <a:t>IDENTIFICACIÓN DE LOS CONTRIBUYENTES</a:t>
            </a:r>
            <a:endParaRPr lang="es-E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Marcador de contenido"/>
          <p:cNvGraphicFramePr>
            <a:graphicFrameLocks noGrp="1"/>
          </p:cNvGraphicFramePr>
          <p:nvPr>
            <p:ph idx="1"/>
          </p:nvPr>
        </p:nvGraphicFramePr>
        <p:xfrm>
          <a:off x="285720" y="1142984"/>
          <a:ext cx="8569325" cy="53340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4290"/>
            <a:ext cx="9144000" cy="1139825"/>
          </a:xfrm>
        </p:spPr>
        <p:txBody>
          <a:bodyPr>
            <a:normAutofit/>
          </a:bodyPr>
          <a:lstStyle/>
          <a:p>
            <a:pPr algn="ctr"/>
            <a:r>
              <a:rPr lang="es-ES" sz="3200" u="sng" dirty="0" smtClean="0"/>
              <a:t>AFIP: REGÍMENES MASIVOS DE INFORMACIÓN</a:t>
            </a:r>
            <a:endParaRPr lang="es-ES" sz="3200" b="1" u="sng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000364" y="3500438"/>
            <a:ext cx="34626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BASES DE DATOS</a:t>
            </a:r>
            <a:endParaRPr lang="es-ES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500167" y="5857893"/>
            <a:ext cx="7500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SIN VINCULACIÓN DIRECTA CON MATERIA IMPONIBLE</a:t>
            </a:r>
            <a:endParaRPr lang="es-ES" sz="24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pPr algn="ctr"/>
            <a:r>
              <a:rPr lang="es-ES" sz="4800" u="sng" dirty="0" smtClean="0">
                <a:solidFill>
                  <a:schemeClr val="accent4">
                    <a:lumMod val="50000"/>
                  </a:schemeClr>
                </a:solidFill>
              </a:rPr>
              <a:t>BASES DE DATOS</a:t>
            </a:r>
            <a:endParaRPr lang="es-ES" sz="4800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229600" cy="4792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Rectángulo"/>
          <p:cNvSpPr/>
          <p:nvPr/>
        </p:nvSpPr>
        <p:spPr>
          <a:xfrm>
            <a:off x="714349" y="5929330"/>
            <a:ext cx="81439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Art 43 C.N Hábeas Data</a:t>
            </a:r>
            <a:endParaRPr lang="es-E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1285860"/>
          <a:ext cx="8686800" cy="5572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SEGURIDAD DE LOS DATOS</a:t>
            </a:r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1" y="1142984"/>
            <a:ext cx="9144000" cy="5329237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endParaRPr lang="es-ES" b="1" dirty="0" smtClean="0">
              <a:solidFill>
                <a:schemeClr val="accent2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ES" sz="3600" b="1" dirty="0" smtClean="0">
                <a:solidFill>
                  <a:schemeClr val="accent2"/>
                </a:solidFill>
              </a:rPr>
              <a:t>Principio</a:t>
            </a:r>
            <a:r>
              <a:rPr lang="es-ES" sz="3600" b="1" dirty="0" smtClean="0">
                <a:solidFill>
                  <a:srgbClr val="CC3300"/>
                </a:solidFill>
              </a:rPr>
              <a:t> </a:t>
            </a:r>
            <a:r>
              <a:rPr lang="es-ES" sz="3600" b="1" dirty="0">
                <a:solidFill>
                  <a:srgbClr val="CC3300"/>
                </a:solidFill>
              </a:rPr>
              <a:t>RAZONABILIDAD</a:t>
            </a:r>
            <a:endParaRPr lang="es-ES" sz="3600" dirty="0"/>
          </a:p>
          <a:p>
            <a:pPr algn="ctr">
              <a:lnSpc>
                <a:spcPct val="150000"/>
              </a:lnSpc>
            </a:pPr>
            <a:r>
              <a:rPr lang="es-ES" sz="3600" b="1" dirty="0" smtClean="0">
                <a:solidFill>
                  <a:schemeClr val="accent2"/>
                </a:solidFill>
              </a:rPr>
              <a:t>principio </a:t>
            </a:r>
            <a:r>
              <a:rPr lang="es-ES" sz="3600" b="1" dirty="0">
                <a:solidFill>
                  <a:schemeClr val="accent2"/>
                </a:solidFill>
              </a:rPr>
              <a:t>de</a:t>
            </a:r>
            <a:r>
              <a:rPr lang="es-ES" sz="3600" b="1" dirty="0">
                <a:solidFill>
                  <a:srgbClr val="CC3300"/>
                </a:solidFill>
              </a:rPr>
              <a:t> </a:t>
            </a:r>
            <a:r>
              <a:rPr lang="es-ES" sz="3600" b="1" dirty="0" smtClean="0">
                <a:solidFill>
                  <a:srgbClr val="CC3300"/>
                </a:solidFill>
              </a:rPr>
              <a:t>PROPORCIONALIDAD o INTERDICCIÓN DE LA EXCESIVIDAD</a:t>
            </a:r>
          </a:p>
          <a:p>
            <a:pPr algn="ctr">
              <a:lnSpc>
                <a:spcPct val="150000"/>
              </a:lnSpc>
            </a:pPr>
            <a:r>
              <a:rPr lang="es-ES" sz="3600" b="1" dirty="0" smtClean="0">
                <a:solidFill>
                  <a:schemeClr val="accent2"/>
                </a:solidFill>
              </a:rPr>
              <a:t>Derecho a la</a:t>
            </a:r>
            <a:r>
              <a:rPr lang="es-ES" sz="3600" b="1" dirty="0" smtClean="0">
                <a:solidFill>
                  <a:srgbClr val="CC3300"/>
                </a:solidFill>
              </a:rPr>
              <a:t> INTIMIDAD</a:t>
            </a:r>
          </a:p>
          <a:p>
            <a:pPr algn="ctr">
              <a:lnSpc>
                <a:spcPct val="150000"/>
              </a:lnSpc>
            </a:pPr>
            <a:r>
              <a:rPr lang="es-ES" sz="3600" b="1" dirty="0" smtClean="0">
                <a:solidFill>
                  <a:schemeClr val="accent2"/>
                </a:solidFill>
              </a:rPr>
              <a:t>Principio de</a:t>
            </a:r>
            <a:r>
              <a:rPr lang="es-ES" sz="3600" b="1" dirty="0" smtClean="0">
                <a:solidFill>
                  <a:srgbClr val="CC3300"/>
                </a:solidFill>
              </a:rPr>
              <a:t> LEGALIDAD</a:t>
            </a:r>
            <a:endParaRPr lang="es-ES" sz="3600" dirty="0" smtClean="0">
              <a:solidFill>
                <a:schemeClr val="tx2"/>
              </a:solidFill>
            </a:endParaRPr>
          </a:p>
          <a:p>
            <a:pPr algn="ctr">
              <a:lnSpc>
                <a:spcPct val="150000"/>
              </a:lnSpc>
            </a:pPr>
            <a:endParaRPr lang="es-ES" sz="3600" b="1" dirty="0" smtClean="0">
              <a:solidFill>
                <a:srgbClr val="CC3300"/>
              </a:solidFill>
            </a:endParaRPr>
          </a:p>
          <a:p>
            <a:pPr algn="ctr">
              <a:lnSpc>
                <a:spcPct val="150000"/>
              </a:lnSpc>
            </a:pPr>
            <a:endParaRPr lang="es-ES" sz="2800" b="1" dirty="0">
              <a:solidFill>
                <a:srgbClr val="CC3300"/>
              </a:solidFill>
            </a:endParaRP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39825"/>
          </a:xfrm>
        </p:spPr>
        <p:txBody>
          <a:bodyPr/>
          <a:lstStyle/>
          <a:p>
            <a:r>
              <a:rPr lang="es-ES" b="1" u="sng" dirty="0"/>
              <a:t>LÍMITES CONSTITUCIONALES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0" y="1285860"/>
            <a:ext cx="8929717" cy="5305441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endParaRPr lang="es-ES" b="1" u="sng" dirty="0" smtClean="0">
              <a:solidFill>
                <a:srgbClr val="CC3300"/>
              </a:solidFill>
            </a:endParaRPr>
          </a:p>
          <a:p>
            <a:pPr algn="just"/>
            <a:r>
              <a:rPr lang="es-ES" b="1" u="sng" dirty="0" smtClean="0">
                <a:solidFill>
                  <a:srgbClr val="CC3300"/>
                </a:solidFill>
              </a:rPr>
              <a:t>DISCRECIONALIDAD</a:t>
            </a:r>
            <a:r>
              <a:rPr lang="es-ES" dirty="0" smtClean="0">
                <a:solidFill>
                  <a:srgbClr val="CC3300"/>
                </a:solidFill>
              </a:rPr>
              <a:t>:</a:t>
            </a:r>
            <a:r>
              <a:rPr lang="es-ES" dirty="0" smtClean="0">
                <a:solidFill>
                  <a:schemeClr val="tx2"/>
                </a:solidFill>
              </a:rPr>
              <a:t> </a:t>
            </a:r>
            <a:r>
              <a:rPr lang="es-ES" sz="2800" i="1" dirty="0" smtClean="0">
                <a:solidFill>
                  <a:schemeClr val="tx2"/>
                </a:solidFill>
              </a:rPr>
              <a:t>posibilidad de optar por soluciones diversas en mérito a apreciaciones de conveniencia y oportunidad</a:t>
            </a:r>
            <a:endParaRPr lang="es-ES" sz="2800" i="1" dirty="0"/>
          </a:p>
          <a:p>
            <a:pPr algn="just"/>
            <a:r>
              <a:rPr lang="es-ES" b="1" u="sng" dirty="0">
                <a:solidFill>
                  <a:srgbClr val="CC3300"/>
                </a:solidFill>
              </a:rPr>
              <a:t>RAZONABILIDAD</a:t>
            </a:r>
            <a:r>
              <a:rPr lang="es-ES" dirty="0">
                <a:solidFill>
                  <a:srgbClr val="CC3300"/>
                </a:solidFill>
              </a:rPr>
              <a:t>: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sz="2800" i="1" dirty="0">
                <a:solidFill>
                  <a:schemeClr val="tx2"/>
                </a:solidFill>
              </a:rPr>
              <a:t>adecuación de </a:t>
            </a:r>
            <a:r>
              <a:rPr lang="es-ES" sz="2800" i="1" dirty="0" smtClean="0">
                <a:solidFill>
                  <a:schemeClr val="tx2"/>
                </a:solidFill>
              </a:rPr>
              <a:t>los medios </a:t>
            </a:r>
            <a:r>
              <a:rPr lang="es-ES" sz="2800" i="1" dirty="0">
                <a:solidFill>
                  <a:schemeClr val="tx2"/>
                </a:solidFill>
              </a:rPr>
              <a:t>a los fines que </a:t>
            </a:r>
            <a:r>
              <a:rPr lang="es-ES" sz="2800" i="1" dirty="0" smtClean="0">
                <a:solidFill>
                  <a:schemeClr val="tx2"/>
                </a:solidFill>
              </a:rPr>
              <a:t> persigue la ley</a:t>
            </a:r>
            <a:endParaRPr lang="es-ES" sz="2800" i="1" dirty="0">
              <a:solidFill>
                <a:schemeClr val="tx2"/>
              </a:solidFill>
            </a:endParaRPr>
          </a:p>
          <a:p>
            <a:pPr algn="just"/>
            <a:r>
              <a:rPr lang="es-ES" b="1" u="sng" dirty="0">
                <a:solidFill>
                  <a:srgbClr val="CC3300"/>
                </a:solidFill>
              </a:rPr>
              <a:t>NORMA ARBITRARIA e IRRAZONABLE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sz="2800" i="1" dirty="0">
                <a:solidFill>
                  <a:schemeClr val="tx2"/>
                </a:solidFill>
              </a:rPr>
              <a:t>cuando no hay nexo entre la restricción del derecho y el </a:t>
            </a:r>
            <a:r>
              <a:rPr lang="es-ES" sz="2800" i="1" dirty="0" smtClean="0">
                <a:solidFill>
                  <a:schemeClr val="tx2"/>
                </a:solidFill>
              </a:rPr>
              <a:t>bienestar común</a:t>
            </a:r>
          </a:p>
          <a:p>
            <a:pPr algn="just"/>
            <a:r>
              <a:rPr lang="es-ES" b="1" u="sng" dirty="0" smtClean="0">
                <a:solidFill>
                  <a:srgbClr val="CC3300"/>
                </a:solidFill>
              </a:rPr>
              <a:t>DESVÍO DE PODER:</a:t>
            </a:r>
          </a:p>
          <a:p>
            <a:pPr algn="just">
              <a:buFont typeface="Wingdings" pitchFamily="2" charset="2"/>
              <a:buNone/>
            </a:pPr>
            <a:r>
              <a:rPr lang="es-ES" sz="2800" i="1" dirty="0" smtClean="0">
                <a:solidFill>
                  <a:schemeClr val="tx2"/>
                </a:solidFill>
              </a:rPr>
              <a:t> El </a:t>
            </a:r>
            <a:r>
              <a:rPr lang="es-ES" sz="2800" i="1" dirty="0" smtClean="0">
                <a:solidFill>
                  <a:schemeClr val="tx2"/>
                </a:solidFill>
              </a:rPr>
              <a:t>acto de la administración </a:t>
            </a:r>
            <a:r>
              <a:rPr lang="es-ES" sz="2800" b="1" i="1" dirty="0" smtClean="0">
                <a:solidFill>
                  <a:schemeClr val="accent1">
                    <a:lumMod val="50000"/>
                  </a:schemeClr>
                </a:solidFill>
              </a:rPr>
              <a:t>persigue un fin diferente</a:t>
            </a:r>
            <a:r>
              <a:rPr lang="es-ES" sz="2800" i="1" dirty="0" smtClean="0">
                <a:solidFill>
                  <a:schemeClr val="tx2"/>
                </a:solidFill>
              </a:rPr>
              <a:t> al asignado por el derecho.</a:t>
            </a:r>
          </a:p>
          <a:p>
            <a:pPr algn="just"/>
            <a:endParaRPr lang="es-ES" sz="2800" i="1" dirty="0">
              <a:solidFill>
                <a:schemeClr val="tx2"/>
              </a:solidFill>
            </a:endParaRP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/>
          <a:p>
            <a:pPr algn="ctr"/>
            <a:r>
              <a:rPr lang="es-ES" sz="3600" b="1" u="sng" dirty="0" smtClean="0"/>
              <a:t>FACULTADES DE LA ADMINISTRACIÓN</a:t>
            </a:r>
            <a:endParaRPr lang="es-ES" sz="3600" b="1" u="sng" dirty="0"/>
          </a:p>
        </p:txBody>
      </p:sp>
      <p:sp>
        <p:nvSpPr>
          <p:cNvPr id="6" name="AutoShape 27"/>
          <p:cNvSpPr>
            <a:spLocks noChangeArrowheads="1"/>
          </p:cNvSpPr>
          <p:nvPr/>
        </p:nvSpPr>
        <p:spPr bwMode="auto">
          <a:xfrm>
            <a:off x="1428728" y="785794"/>
            <a:ext cx="5857916" cy="785818"/>
          </a:xfrm>
          <a:prstGeom prst="roundRect">
            <a:avLst>
              <a:gd name="adj" fmla="val 16667"/>
            </a:avLst>
          </a:prstGeom>
          <a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4000" b="1" dirty="0" smtClean="0">
                <a:solidFill>
                  <a:schemeClr val="accent2">
                    <a:lumMod val="75000"/>
                  </a:schemeClr>
                </a:solidFill>
                <a:latin typeface="Lucida Console" pitchFamily="49" charset="0"/>
              </a:rPr>
              <a:t>DISCRECIONA</a:t>
            </a:r>
            <a:r>
              <a:rPr lang="es-ES" sz="3600" b="1" dirty="0" smtClean="0">
                <a:solidFill>
                  <a:schemeClr val="accent2">
                    <a:lumMod val="75000"/>
                  </a:schemeClr>
                </a:solidFill>
                <a:latin typeface="Lucida Console" pitchFamily="49" charset="0"/>
              </a:rPr>
              <a:t>L</a:t>
            </a:r>
            <a:endParaRPr lang="es-ES" sz="3600" b="1" dirty="0">
              <a:solidFill>
                <a:schemeClr val="accent2">
                  <a:lumMod val="75000"/>
                </a:schemeClr>
              </a:solidFill>
              <a:latin typeface="Lucida Consol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8893175" cy="1295400"/>
          </a:xfrm>
        </p:spPr>
        <p:txBody>
          <a:bodyPr/>
          <a:lstStyle/>
          <a:p>
            <a:pPr algn="ctr"/>
            <a:r>
              <a:rPr lang="es-ES" sz="3800" b="1" dirty="0"/>
              <a:t/>
            </a:r>
            <a:br>
              <a:rPr lang="es-ES" sz="3800" b="1" dirty="0"/>
            </a:br>
            <a:r>
              <a:rPr lang="es-ES" sz="3800" b="1" dirty="0" smtClean="0"/>
              <a:t>DEBER DE COLABORACIÓN</a:t>
            </a:r>
            <a:endParaRPr lang="es-ES" sz="4000" b="1" u="sng" dirty="0"/>
          </a:p>
        </p:txBody>
      </p:sp>
      <p:sp>
        <p:nvSpPr>
          <p:cNvPr id="33819" name="AutoShape 27"/>
          <p:cNvSpPr>
            <a:spLocks noChangeArrowheads="1"/>
          </p:cNvSpPr>
          <p:nvPr/>
        </p:nvSpPr>
        <p:spPr bwMode="auto">
          <a:xfrm>
            <a:off x="357158" y="4643446"/>
            <a:ext cx="3927503" cy="1296988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0B05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/>
            <a:r>
              <a:rPr lang="es-ES" sz="3000" b="1" dirty="0">
                <a:solidFill>
                  <a:srgbClr val="147E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DISCRECIONALIDAD</a:t>
            </a:r>
          </a:p>
        </p:txBody>
      </p:sp>
      <p:sp>
        <p:nvSpPr>
          <p:cNvPr id="33820" name="AutoShape 28"/>
          <p:cNvSpPr>
            <a:spLocks noChangeArrowheads="1"/>
          </p:cNvSpPr>
          <p:nvPr/>
        </p:nvSpPr>
        <p:spPr bwMode="auto">
          <a:xfrm>
            <a:off x="250825" y="1700213"/>
            <a:ext cx="8713788" cy="3097212"/>
          </a:xfrm>
          <a:prstGeom prst="downArrowCallout">
            <a:avLst>
              <a:gd name="adj1" fmla="val 70336"/>
              <a:gd name="adj2" fmla="val 70336"/>
              <a:gd name="adj3" fmla="val 16667"/>
              <a:gd name="adj4" fmla="val 6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LÍMITE: RAZONABILIDAD</a:t>
            </a:r>
            <a:endParaRPr lang="es-E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algn="ctr"/>
            <a:r>
              <a:rPr lang="es-E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Art. 28 CN:</a:t>
            </a:r>
          </a:p>
          <a:p>
            <a:pPr algn="ctr"/>
            <a:r>
              <a:rPr lang="es-ES" sz="2000" i="1" dirty="0">
                <a:latin typeface="+mj-lt"/>
              </a:rPr>
              <a:t>Los principios, garantías y derechos reconocidos </a:t>
            </a:r>
            <a:endParaRPr lang="es-ES" sz="2000" i="1" dirty="0" smtClean="0">
              <a:latin typeface="+mj-lt"/>
            </a:endParaRPr>
          </a:p>
          <a:p>
            <a:pPr algn="ctr"/>
            <a:r>
              <a:rPr lang="es-ES" sz="2000" i="1" dirty="0" smtClean="0">
                <a:latin typeface="+mj-lt"/>
              </a:rPr>
              <a:t>en </a:t>
            </a:r>
            <a:r>
              <a:rPr lang="es-ES" sz="2000" i="1" dirty="0">
                <a:latin typeface="+mj-lt"/>
              </a:rPr>
              <a:t>los anteriores artículos, </a:t>
            </a:r>
          </a:p>
          <a:p>
            <a:pPr algn="ctr"/>
            <a:r>
              <a:rPr lang="es-ES" sz="2000" i="1" dirty="0">
                <a:latin typeface="+mj-lt"/>
              </a:rPr>
              <a:t>no podrán ser alterados por las </a:t>
            </a:r>
            <a:r>
              <a:rPr lang="es-ES" sz="2000" i="1" dirty="0" smtClean="0">
                <a:latin typeface="+mj-lt"/>
              </a:rPr>
              <a:t>leyes </a:t>
            </a:r>
            <a:r>
              <a:rPr lang="es-ES" sz="2000" i="1" dirty="0">
                <a:latin typeface="+mj-lt"/>
              </a:rPr>
              <a:t>que reglamenten su ejercicio.</a:t>
            </a:r>
          </a:p>
        </p:txBody>
      </p:sp>
      <p:sp>
        <p:nvSpPr>
          <p:cNvPr id="33821" name="AutoShape 29"/>
          <p:cNvSpPr>
            <a:spLocks noChangeArrowheads="1"/>
          </p:cNvSpPr>
          <p:nvPr/>
        </p:nvSpPr>
        <p:spPr bwMode="auto">
          <a:xfrm>
            <a:off x="5000628" y="4643446"/>
            <a:ext cx="3852893" cy="1368425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54000">
                <a:srgbClr val="FFF200">
                  <a:alpha val="0"/>
                </a:srgbClr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2700000" scaled="1"/>
            <a:tileRect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3200" b="1" dirty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ARBITRARIEDAD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0" y="1722909"/>
            <a:ext cx="8893175" cy="5135091"/>
          </a:xfrm>
        </p:spPr>
        <p:txBody>
          <a:bodyPr>
            <a:normAutofit fontScale="92500" lnSpcReduction="10000"/>
          </a:bodyPr>
          <a:lstStyle/>
          <a:p>
            <a:pPr algn="ctr">
              <a:buFont typeface="Wingdings" pitchFamily="2" charset="2"/>
              <a:buNone/>
            </a:pPr>
            <a:endParaRPr lang="es-ES" sz="2600" b="1" dirty="0">
              <a:solidFill>
                <a:srgbClr val="CC3300"/>
              </a:solidFill>
            </a:endParaRPr>
          </a:p>
          <a:p>
            <a:pPr algn="ctr">
              <a:buFont typeface="Wingdings" pitchFamily="2" charset="2"/>
              <a:buNone/>
            </a:pPr>
            <a:endParaRPr lang="es-ES" sz="3200" b="1" dirty="0">
              <a:solidFill>
                <a:schemeClr val="hlink"/>
              </a:solidFill>
            </a:endParaRPr>
          </a:p>
          <a:p>
            <a:pPr algn="ctr">
              <a:buFont typeface="Wingdings" pitchFamily="2" charset="2"/>
              <a:buNone/>
            </a:pPr>
            <a:endParaRPr lang="es-ES" sz="3200" b="1" dirty="0" smtClean="0">
              <a:solidFill>
                <a:schemeClr val="hlink"/>
              </a:solidFill>
            </a:endParaRPr>
          </a:p>
          <a:p>
            <a:pPr algn="ctr">
              <a:buFont typeface="Wingdings" pitchFamily="2" charset="2"/>
              <a:buNone/>
            </a:pPr>
            <a:endParaRPr lang="es-ES" sz="3200" b="1" dirty="0" smtClean="0"/>
          </a:p>
          <a:p>
            <a:pPr algn="ctr">
              <a:buFont typeface="Wingdings" pitchFamily="2" charset="2"/>
              <a:buNone/>
            </a:pPr>
            <a:r>
              <a:rPr lang="es-ES" sz="3200" b="1" dirty="0" smtClean="0"/>
              <a:t>REQUISITOS DE LOS DATOS: </a:t>
            </a:r>
          </a:p>
          <a:p>
            <a:pPr algn="ctr">
              <a:buFont typeface="Wingdings" pitchFamily="2" charset="2"/>
              <a:buNone/>
            </a:pPr>
            <a:r>
              <a:rPr lang="es-E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CALIDAD</a:t>
            </a:r>
          </a:p>
          <a:p>
            <a:pPr algn="ctr">
              <a:buNone/>
            </a:pPr>
            <a:r>
              <a:rPr lang="es-E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ADECUACIÓN</a:t>
            </a:r>
          </a:p>
          <a:p>
            <a:pPr algn="ctr">
              <a:buNone/>
            </a:pPr>
            <a:r>
              <a:rPr lang="es-E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PERTINENTES</a:t>
            </a:r>
          </a:p>
          <a:p>
            <a:pPr algn="ctr">
              <a:buNone/>
            </a:pPr>
            <a:r>
              <a:rPr lang="es-E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EXCESIVOS</a:t>
            </a:r>
          </a:p>
          <a:p>
            <a:pPr algn="ctr">
              <a:buNone/>
            </a:pPr>
            <a:r>
              <a:rPr lang="es-E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FINALIDAD</a:t>
            </a:r>
          </a:p>
          <a:p>
            <a:pPr algn="ctr">
              <a:buNone/>
            </a:pPr>
            <a:r>
              <a:rPr lang="es-E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CADUCIDAD</a:t>
            </a:r>
          </a:p>
          <a:p>
            <a:pPr algn="ctr">
              <a:buNone/>
            </a:pPr>
            <a:endParaRPr lang="es-E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229600" cy="1139825"/>
          </a:xfrm>
        </p:spPr>
        <p:txBody>
          <a:bodyPr>
            <a:normAutofit fontScale="90000"/>
          </a:bodyPr>
          <a:lstStyle/>
          <a:p>
            <a:pPr algn="ctr"/>
            <a:r>
              <a:rPr lang="es-ES" sz="4000" u="sng" dirty="0" smtClean="0"/>
              <a:t>HABEAS DATA: Art 43 C.N. </a:t>
            </a:r>
            <a:br>
              <a:rPr lang="es-ES" sz="4000" u="sng" dirty="0" smtClean="0"/>
            </a:br>
            <a:r>
              <a:rPr lang="es-ES" sz="3100" dirty="0" smtClean="0"/>
              <a:t>Derecho a intimidad y privacidad</a:t>
            </a:r>
            <a:endParaRPr lang="es-ES" sz="3100" b="1" dirty="0"/>
          </a:p>
        </p:txBody>
      </p:sp>
      <p:sp>
        <p:nvSpPr>
          <p:cNvPr id="45060" name="AutoShape 4"/>
          <p:cNvSpPr>
            <a:spLocks noChangeArrowheads="1"/>
          </p:cNvSpPr>
          <p:nvPr/>
        </p:nvSpPr>
        <p:spPr bwMode="auto">
          <a:xfrm>
            <a:off x="0" y="1428736"/>
            <a:ext cx="9144000" cy="1872207"/>
          </a:xfrm>
          <a:prstGeom prst="downArrowCallout">
            <a:avLst>
              <a:gd name="adj1" fmla="val 168527"/>
              <a:gd name="adj2" fmla="val 105996"/>
              <a:gd name="adj3" fmla="val 16667"/>
              <a:gd name="adj4" fmla="val 6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sz="3200" b="1" dirty="0" smtClean="0">
              <a:solidFill>
                <a:schemeClr val="bg2">
                  <a:lumMod val="10000"/>
                </a:schemeClr>
              </a:solidFill>
              <a:latin typeface="Lucida Sans Unicode" pitchFamily="34" charset="0"/>
              <a:cs typeface="Lucida Sans Unicode" pitchFamily="34" charset="0"/>
            </a:endParaRPr>
          </a:p>
          <a:p>
            <a:pPr algn="ctr"/>
            <a:r>
              <a:rPr lang="es-ES" sz="3200" b="1" dirty="0" smtClean="0">
                <a:solidFill>
                  <a:schemeClr val="bg2">
                    <a:lumMod val="1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Protección de </a:t>
            </a:r>
            <a:r>
              <a:rPr lang="es-E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DATOS PERSONALES </a:t>
            </a:r>
          </a:p>
          <a:p>
            <a:pPr algn="ctr"/>
            <a:r>
              <a:rPr lang="es-ES" sz="3200" b="1" dirty="0" smtClean="0">
                <a:solidFill>
                  <a:schemeClr val="bg2">
                    <a:lumMod val="1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Almacenados en bases públicas o privadas</a:t>
            </a:r>
          </a:p>
          <a:p>
            <a:pPr algn="ctr"/>
            <a:r>
              <a:rPr lang="es-E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LEY 25.326</a:t>
            </a:r>
            <a:endParaRPr lang="es-ES" sz="32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0" y="1484784"/>
            <a:ext cx="8893175" cy="5135091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endParaRPr lang="es-ES" sz="2600" b="1" dirty="0">
              <a:solidFill>
                <a:srgbClr val="CC3300"/>
              </a:solidFill>
            </a:endParaRPr>
          </a:p>
          <a:p>
            <a:pPr algn="ctr">
              <a:buFont typeface="Wingdings" pitchFamily="2" charset="2"/>
              <a:buNone/>
            </a:pPr>
            <a:endParaRPr lang="es-ES" sz="3200" b="1" dirty="0">
              <a:solidFill>
                <a:schemeClr val="hlink"/>
              </a:solidFill>
            </a:endParaRPr>
          </a:p>
          <a:p>
            <a:pPr algn="ctr">
              <a:buFont typeface="Wingdings" pitchFamily="2" charset="2"/>
              <a:buNone/>
            </a:pPr>
            <a:endParaRPr lang="es-ES" sz="3200" b="1" dirty="0" smtClean="0">
              <a:solidFill>
                <a:schemeClr val="hlink"/>
              </a:solidFill>
            </a:endParaRPr>
          </a:p>
          <a:p>
            <a:pPr algn="ctr">
              <a:buFont typeface="Wingdings" pitchFamily="2" charset="2"/>
              <a:buNone/>
            </a:pPr>
            <a:endParaRPr lang="es-ES" sz="3200" b="1" dirty="0" smtClean="0"/>
          </a:p>
          <a:p>
            <a:pPr algn="ctr">
              <a:buFont typeface="Wingdings" pitchFamily="2" charset="2"/>
              <a:buNone/>
            </a:pPr>
            <a:r>
              <a:rPr lang="es-ES" sz="3200" b="1" dirty="0" smtClean="0"/>
              <a:t>REQUISITOS DE LOS DATOS: </a:t>
            </a:r>
          </a:p>
          <a:p>
            <a:pPr algn="ctr">
              <a:buFont typeface="Wingdings" pitchFamily="2" charset="2"/>
              <a:buNone/>
            </a:pPr>
            <a:r>
              <a:rPr lang="es-E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LICITUD: Bases públicas: norma B.O</a:t>
            </a:r>
            <a:r>
              <a:rPr lang="es-ES" sz="3200" b="1" dirty="0" smtClean="0"/>
              <a:t>.</a:t>
            </a:r>
          </a:p>
          <a:p>
            <a:pPr algn="ctr">
              <a:buFont typeface="Wingdings" pitchFamily="2" charset="2"/>
              <a:buNone/>
            </a:pPr>
            <a:r>
              <a:rPr lang="es-E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DERECHO AL TITULAR: </a:t>
            </a:r>
          </a:p>
          <a:p>
            <a:pPr algn="ctr">
              <a:buFont typeface="Wingdings" pitchFamily="2" charset="2"/>
              <a:buNone/>
            </a:pPr>
            <a:r>
              <a:rPr lang="es-E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acceso, rectificación y supresión</a:t>
            </a:r>
            <a:endParaRPr lang="es-ES" sz="3200" b="1" dirty="0" smtClean="0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229600" cy="1139825"/>
          </a:xfrm>
        </p:spPr>
        <p:txBody>
          <a:bodyPr>
            <a:normAutofit fontScale="90000"/>
          </a:bodyPr>
          <a:lstStyle/>
          <a:p>
            <a:pPr algn="ctr"/>
            <a:r>
              <a:rPr lang="es-ES" sz="4000" u="sng" dirty="0" smtClean="0"/>
              <a:t>HABEAS DATA: Art 43 C.N. </a:t>
            </a:r>
            <a:br>
              <a:rPr lang="es-ES" sz="4000" u="sng" dirty="0" smtClean="0"/>
            </a:br>
            <a:r>
              <a:rPr lang="es-ES" sz="3100" dirty="0" smtClean="0"/>
              <a:t>Derecho a intimidad y privacidad</a:t>
            </a:r>
            <a:endParaRPr lang="es-ES" sz="3100" b="1" dirty="0"/>
          </a:p>
        </p:txBody>
      </p:sp>
      <p:sp>
        <p:nvSpPr>
          <p:cNvPr id="45060" name="AutoShape 4"/>
          <p:cNvSpPr>
            <a:spLocks noChangeArrowheads="1"/>
          </p:cNvSpPr>
          <p:nvPr/>
        </p:nvSpPr>
        <p:spPr bwMode="auto">
          <a:xfrm>
            <a:off x="0" y="1700808"/>
            <a:ext cx="9144000" cy="1872207"/>
          </a:xfrm>
          <a:prstGeom prst="downArrowCallout">
            <a:avLst>
              <a:gd name="adj1" fmla="val 168527"/>
              <a:gd name="adj2" fmla="val 105996"/>
              <a:gd name="adj3" fmla="val 16667"/>
              <a:gd name="adj4" fmla="val 6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sz="3200" b="1" dirty="0" smtClean="0">
              <a:solidFill>
                <a:schemeClr val="bg2">
                  <a:lumMod val="10000"/>
                </a:schemeClr>
              </a:solidFill>
              <a:latin typeface="Lucida Sans Unicode" pitchFamily="34" charset="0"/>
              <a:cs typeface="Lucida Sans Unicode" pitchFamily="34" charset="0"/>
            </a:endParaRPr>
          </a:p>
          <a:p>
            <a:pPr algn="ctr"/>
            <a:r>
              <a:rPr lang="es-ES" sz="3200" b="1" dirty="0" smtClean="0">
                <a:solidFill>
                  <a:schemeClr val="bg2">
                    <a:lumMod val="1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Protección de </a:t>
            </a:r>
            <a:r>
              <a:rPr lang="es-E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DATOS PERSONALES </a:t>
            </a:r>
          </a:p>
          <a:p>
            <a:pPr algn="ctr"/>
            <a:r>
              <a:rPr lang="es-ES" sz="3200" b="1" dirty="0" smtClean="0">
                <a:solidFill>
                  <a:schemeClr val="bg2">
                    <a:lumMod val="10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Almacenados en bases públicas o privadas</a:t>
            </a:r>
          </a:p>
          <a:p>
            <a:pPr algn="ctr"/>
            <a:r>
              <a:rPr lang="es-E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LEY 25.326</a:t>
            </a:r>
            <a:endParaRPr lang="es-ES" sz="32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45624" cy="1224136"/>
          </a:xfrm>
        </p:spPr>
        <p:txBody>
          <a:bodyPr>
            <a:normAutofit/>
          </a:bodyPr>
          <a:lstStyle/>
          <a:p>
            <a:r>
              <a:rPr lang="es-ES" sz="4400" dirty="0" smtClean="0"/>
              <a:t>LA SOCIEDAD “ORWELLIANA”</a:t>
            </a:r>
            <a:endParaRPr lang="es-ES" sz="4400" dirty="0"/>
          </a:p>
        </p:txBody>
      </p:sp>
      <p:pic>
        <p:nvPicPr>
          <p:cNvPr id="6" name="5 Imagen" descr="default_frontpage_avat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571612"/>
            <a:ext cx="4071934" cy="4929222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4283968" y="794802"/>
            <a:ext cx="5076056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s-AR" sz="2400" b="1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AR" sz="2400" b="1" dirty="0" smtClean="0">
                <a:latin typeface="+mj-lt"/>
              </a:rPr>
              <a:t>Comunicaciones en tiempo real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AR" sz="2400" b="1" dirty="0" smtClean="0">
                <a:latin typeface="+mj-lt"/>
              </a:rPr>
              <a:t>Gobierno Electrónico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AR" sz="2400" b="1" dirty="0" smtClean="0">
                <a:latin typeface="+mj-lt"/>
              </a:rPr>
              <a:t>Control tributario mediante        BASES de DATOS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AR" sz="2400" b="1" dirty="0" smtClean="0">
                <a:latin typeface="+mj-lt"/>
              </a:rPr>
              <a:t>“Sociedad vigilada”:</a:t>
            </a:r>
          </a:p>
          <a:p>
            <a:pPr>
              <a:lnSpc>
                <a:spcPct val="150000"/>
              </a:lnSpc>
            </a:pPr>
            <a:r>
              <a:rPr lang="es-AR" sz="2400" b="1" dirty="0" smtClean="0">
                <a:latin typeface="+mj-lt"/>
              </a:rPr>
              <a:t> del monitoreo personalizado al monitoreo masivo.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AR" sz="2400" b="1" dirty="0" smtClean="0">
                <a:latin typeface="+mj-lt"/>
              </a:rPr>
              <a:t> Vigilancia de datos.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AR" sz="2400" b="1" dirty="0" smtClean="0">
                <a:latin typeface="+mj-lt"/>
              </a:rPr>
              <a:t>Rol del Estado ??</a:t>
            </a:r>
          </a:p>
          <a:p>
            <a:pPr>
              <a:buFont typeface="Arial" pitchFamily="34" charset="0"/>
              <a:buChar char="•"/>
            </a:pPr>
            <a:endParaRPr lang="es-A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0" y="1528763"/>
            <a:ext cx="8713788" cy="5329237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es-ES" sz="4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REGÍMENES DE INFORMACIÓN</a:t>
            </a:r>
            <a:r>
              <a:rPr lang="es-ES" sz="2800" b="1" dirty="0" smtClean="0">
                <a:solidFill>
                  <a:schemeClr val="tx2"/>
                </a:solidFill>
              </a:rPr>
              <a:t>: </a:t>
            </a:r>
          </a:p>
          <a:p>
            <a:pPr algn="ctr">
              <a:lnSpc>
                <a:spcPct val="150000"/>
              </a:lnSpc>
            </a:pPr>
            <a:r>
              <a:rPr lang="es-ES" sz="2800" b="1" dirty="0" smtClean="0">
                <a:solidFill>
                  <a:schemeClr val="tx2"/>
                </a:solidFill>
              </a:rPr>
              <a:t>No cumplen con la</a:t>
            </a:r>
            <a:r>
              <a:rPr lang="es-ES" sz="2800" b="1" dirty="0" smtClean="0">
                <a:solidFill>
                  <a:schemeClr val="tx2"/>
                </a:solidFill>
              </a:rPr>
              <a:t> protección de </a:t>
            </a:r>
            <a:r>
              <a:rPr lang="es-ES" sz="2800" b="1" dirty="0" smtClean="0">
                <a:solidFill>
                  <a:schemeClr val="tx2"/>
                </a:solidFill>
              </a:rPr>
              <a:t>la </a:t>
            </a:r>
            <a:r>
              <a:rPr lang="es-ES" sz="2800" b="1" dirty="0" smtClean="0">
                <a:solidFill>
                  <a:schemeClr val="tx2"/>
                </a:solidFill>
              </a:rPr>
              <a:t>INTIMIDAD y PRIVACIDAD ni requisitos Ley 25.326</a:t>
            </a:r>
            <a:endParaRPr lang="es-ES" sz="2800" b="1" dirty="0">
              <a:solidFill>
                <a:schemeClr val="tx2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ES" sz="2800" b="1" dirty="0" smtClean="0">
                <a:solidFill>
                  <a:schemeClr val="tx2"/>
                </a:solidFill>
              </a:rPr>
              <a:t>Datos sin trascendencia tributaria que conformar un perfil privado de las personas</a:t>
            </a:r>
          </a:p>
          <a:p>
            <a:pPr algn="ctr">
              <a:lnSpc>
                <a:spcPct val="150000"/>
              </a:lnSpc>
            </a:pPr>
            <a:r>
              <a:rPr lang="es-ES" sz="2800" b="1" dirty="0" smtClean="0">
                <a:solidFill>
                  <a:schemeClr val="tx2"/>
                </a:solidFill>
              </a:rPr>
              <a:t>ESTADO debe velar por su seguridad</a:t>
            </a:r>
            <a:endParaRPr lang="es-ES" sz="2800" b="1" dirty="0" smtClean="0">
              <a:solidFill>
                <a:schemeClr val="tx2"/>
              </a:solidFill>
            </a:endParaRP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39825"/>
          </a:xfrm>
        </p:spPr>
        <p:txBody>
          <a:bodyPr/>
          <a:lstStyle/>
          <a:p>
            <a:pPr algn="ctr"/>
            <a:r>
              <a:rPr lang="es-ES" u="sng" dirty="0" smtClean="0"/>
              <a:t>CONCLUSIONES</a:t>
            </a:r>
            <a:endParaRPr lang="es-E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071546"/>
            <a:ext cx="8858280" cy="5572140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3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RAZONABILIDAD: </a:t>
            </a:r>
          </a:p>
          <a:p>
            <a:pPr algn="ctr">
              <a:lnSpc>
                <a:spcPct val="150000"/>
              </a:lnSpc>
              <a:buNone/>
            </a:pPr>
            <a:r>
              <a:rPr lang="es-ES" sz="3000" b="1" dirty="0" smtClean="0">
                <a:solidFill>
                  <a:schemeClr val="tx2"/>
                </a:solidFill>
              </a:rPr>
              <a:t>No almacenar datos en ABSTRACTO. Adecuados y pertinentes a un objetivo de fiscalización concreto. 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3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BASES DE DATOS </a:t>
            </a:r>
          </a:p>
          <a:p>
            <a:pPr algn="ctr">
              <a:lnSpc>
                <a:spcPct val="150000"/>
              </a:lnSpc>
              <a:buNone/>
            </a:pPr>
            <a:r>
              <a:rPr lang="es-ES" sz="3000" b="1" dirty="0" smtClean="0">
                <a:solidFill>
                  <a:schemeClr val="tx2"/>
                </a:solidFill>
              </a:rPr>
              <a:t>Cumplir con la ley 25.326: </a:t>
            </a:r>
          </a:p>
          <a:p>
            <a:pPr algn="ctr">
              <a:lnSpc>
                <a:spcPct val="150000"/>
              </a:lnSpc>
              <a:buNone/>
            </a:pPr>
            <a:r>
              <a:rPr lang="es-ES" sz="3000" b="1" dirty="0" smtClean="0">
                <a:solidFill>
                  <a:schemeClr val="tx2"/>
                </a:solidFill>
              </a:rPr>
              <a:t>Caducidad de los registros y Derecho al titular.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3000" b="1" dirty="0" smtClean="0">
                <a:solidFill>
                  <a:schemeClr val="tx2"/>
                </a:solidFill>
              </a:rPr>
              <a:t> </a:t>
            </a:r>
            <a:r>
              <a:rPr lang="es-ES" sz="3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PROHIBICIÓN DE EXCESO</a:t>
            </a:r>
            <a:r>
              <a:rPr lang="es-ES" sz="3000" b="1" dirty="0" smtClean="0">
                <a:solidFill>
                  <a:schemeClr val="tx2"/>
                </a:solidFill>
              </a:rPr>
              <a:t>:</a:t>
            </a:r>
          </a:p>
          <a:p>
            <a:pPr algn="ctr">
              <a:lnSpc>
                <a:spcPct val="150000"/>
              </a:lnSpc>
              <a:buNone/>
            </a:pPr>
            <a:r>
              <a:rPr lang="es-ES" sz="3000" b="1" dirty="0" smtClean="0">
                <a:solidFill>
                  <a:schemeClr val="tx2"/>
                </a:solidFill>
              </a:rPr>
              <a:t> Limitar el establecimiento de múltiples regímenes de información que transforman el deber de colaboración en una CARGA PÚBLICA. </a:t>
            </a:r>
            <a:endParaRPr lang="es-ES" sz="3000" b="1" dirty="0" smtClean="0">
              <a:solidFill>
                <a:schemeClr val="tx2"/>
              </a:solidFill>
            </a:endParaRPr>
          </a:p>
          <a:p>
            <a:pPr algn="just">
              <a:lnSpc>
                <a:spcPct val="150000"/>
              </a:lnSpc>
              <a:buNone/>
            </a:pPr>
            <a:endParaRPr lang="es-ES" sz="3200" b="1" dirty="0">
              <a:solidFill>
                <a:schemeClr val="tx2"/>
              </a:solidFill>
            </a:endParaRP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357166"/>
            <a:ext cx="8229600" cy="1139825"/>
          </a:xfrm>
        </p:spPr>
        <p:txBody>
          <a:bodyPr/>
          <a:lstStyle/>
          <a:p>
            <a:pPr algn="ctr"/>
            <a:r>
              <a:rPr lang="es-ES" u="sng" dirty="0" smtClean="0"/>
              <a:t>RECOMENDACIONES</a:t>
            </a:r>
            <a:endParaRPr lang="es-E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0" y="1214422"/>
            <a:ext cx="8929718" cy="564357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CAPTACIÓN DE DATOS BIOMÉTRICOS (RG 2811) </a:t>
            </a:r>
          </a:p>
          <a:p>
            <a:pPr algn="ctr">
              <a:lnSpc>
                <a:spcPct val="150000"/>
              </a:lnSpc>
              <a:buNone/>
            </a:pPr>
            <a:r>
              <a:rPr lang="es-ES" sz="2800" b="1" dirty="0" smtClean="0">
                <a:solidFill>
                  <a:schemeClr val="tx2"/>
                </a:solidFill>
              </a:rPr>
              <a:t>Atribución ajena a la competencia de la AFIP</a:t>
            </a:r>
          </a:p>
          <a:p>
            <a:pPr algn="ctr">
              <a:lnSpc>
                <a:spcPct val="150000"/>
              </a:lnSpc>
              <a:buNone/>
            </a:pPr>
            <a:endParaRPr lang="es-ES" sz="2800" b="1" dirty="0" smtClean="0">
              <a:solidFill>
                <a:schemeClr val="tx2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ES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ESTADO DEBE TUTELAR LA PRIVACIDAD</a:t>
            </a:r>
            <a:endParaRPr lang="es-ES" sz="28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50000"/>
              </a:lnSpc>
              <a:buNone/>
            </a:pPr>
            <a:r>
              <a:rPr lang="es-ES" sz="2800" b="1" dirty="0" smtClean="0">
                <a:solidFill>
                  <a:schemeClr val="tx2"/>
                </a:solidFill>
              </a:rPr>
              <a:t>Extremar recaudos de protección y abstenerse de recolectar y almacenar en forma masiva datos privados</a:t>
            </a:r>
            <a:r>
              <a:rPr lang="es-ES" sz="2800" b="1" dirty="0" smtClean="0">
                <a:solidFill>
                  <a:schemeClr val="tx2"/>
                </a:solidFill>
              </a:rPr>
              <a:t> </a:t>
            </a:r>
            <a:endParaRPr lang="es-ES" sz="2800" b="1" dirty="0" smtClean="0">
              <a:solidFill>
                <a:schemeClr val="tx2"/>
              </a:solidFill>
            </a:endParaRPr>
          </a:p>
          <a:p>
            <a:pPr algn="just">
              <a:lnSpc>
                <a:spcPct val="150000"/>
              </a:lnSpc>
              <a:buNone/>
            </a:pPr>
            <a:endParaRPr lang="es-ES" sz="3200" b="1" dirty="0">
              <a:solidFill>
                <a:schemeClr val="tx2"/>
              </a:solidFill>
            </a:endParaRP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39825"/>
          </a:xfrm>
        </p:spPr>
        <p:txBody>
          <a:bodyPr/>
          <a:lstStyle/>
          <a:p>
            <a:pPr algn="ctr"/>
            <a:r>
              <a:rPr lang="es-ES" b="1" u="sng" dirty="0" smtClean="0"/>
              <a:t>RECOMENDACIONES</a:t>
            </a:r>
            <a:endParaRPr lang="es-E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341438"/>
            <a:ext cx="8501063" cy="2944818"/>
          </a:xfrm>
        </p:spPr>
        <p:txBody>
          <a:bodyPr>
            <a:noAutofit/>
          </a:bodyPr>
          <a:lstStyle/>
          <a:p>
            <a:pPr algn="ctr"/>
            <a:r>
              <a:rPr lang="es-ES" sz="3600" b="1" i="1" dirty="0" smtClean="0"/>
              <a:t/>
            </a:r>
            <a:br>
              <a:rPr lang="es-ES" sz="3600" b="1" i="1" dirty="0" smtClean="0"/>
            </a:br>
            <a:r>
              <a:rPr lang="es-ES" sz="3600" i="1" dirty="0" smtClean="0"/>
              <a:t/>
            </a:r>
            <a:br>
              <a:rPr lang="es-ES" sz="3600" i="1" dirty="0" smtClean="0"/>
            </a:br>
            <a:r>
              <a:rPr lang="es-ES" sz="3600" i="1" dirty="0" smtClean="0"/>
              <a:t/>
            </a:r>
            <a:br>
              <a:rPr lang="es-ES" sz="3600" i="1" dirty="0" smtClean="0"/>
            </a:br>
            <a:r>
              <a:rPr lang="es-ES" sz="3600" b="1" i="1" dirty="0" smtClean="0"/>
              <a:t>MUCHAS GRACIAS</a:t>
            </a:r>
            <a:endParaRPr lang="es-ES" sz="3600" b="1" i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57488" y="4071942"/>
            <a:ext cx="6286512" cy="1071570"/>
          </a:xfrm>
        </p:spPr>
        <p:txBody>
          <a:bodyPr/>
          <a:lstStyle/>
          <a:p>
            <a:pPr algn="r"/>
            <a:endParaRPr lang="es-ES" b="1" dirty="0" smtClean="0">
              <a:solidFill>
                <a:schemeClr val="tx2"/>
              </a:solidFill>
            </a:endParaRPr>
          </a:p>
          <a:p>
            <a:pPr algn="r"/>
            <a:r>
              <a:rPr lang="es-ES" b="1" i="1" dirty="0" smtClean="0">
                <a:solidFill>
                  <a:schemeClr val="tx2"/>
                </a:solidFill>
              </a:rPr>
              <a:t>Dra. </a:t>
            </a:r>
            <a:r>
              <a:rPr lang="es-ES" b="1" i="1" dirty="0" err="1" smtClean="0">
                <a:solidFill>
                  <a:schemeClr val="tx2"/>
                </a:solidFill>
              </a:rPr>
              <a:t>Nanci</a:t>
            </a:r>
            <a:r>
              <a:rPr lang="es-ES" b="1" i="1" dirty="0" smtClean="0">
                <a:solidFill>
                  <a:schemeClr val="tx2"/>
                </a:solidFill>
              </a:rPr>
              <a:t> </a:t>
            </a:r>
            <a:r>
              <a:rPr lang="es-ES" b="1" i="1" dirty="0" err="1" smtClean="0">
                <a:solidFill>
                  <a:schemeClr val="tx2"/>
                </a:solidFill>
              </a:rPr>
              <a:t>Eterovich</a:t>
            </a:r>
            <a:endParaRPr lang="es-ES" b="1" i="1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900"/>
            <a:ext cx="9144000" cy="1927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0" y="1643051"/>
            <a:ext cx="8929718" cy="5214950"/>
          </a:xfrm>
        </p:spPr>
        <p:txBody>
          <a:bodyPr>
            <a:normAutofit/>
          </a:bodyPr>
          <a:lstStyle/>
          <a:p>
            <a:pPr>
              <a:buNone/>
            </a:pPr>
            <a:endParaRPr lang="es-ES" b="1" i="1" dirty="0" smtClean="0">
              <a:solidFill>
                <a:srgbClr val="CC3300"/>
              </a:solidFill>
            </a:endParaRPr>
          </a:p>
          <a:p>
            <a:pPr>
              <a:buNone/>
            </a:pPr>
            <a:r>
              <a:rPr lang="es-ES" sz="3200" b="1" i="1" dirty="0" smtClean="0">
                <a:solidFill>
                  <a:schemeClr val="tx2"/>
                </a:solidFill>
              </a:rPr>
              <a:t>LEY 11683</a:t>
            </a:r>
          </a:p>
          <a:p>
            <a:pPr>
              <a:buFont typeface="Wingdings" pitchFamily="2" charset="2"/>
              <a:buChar char="Ø"/>
            </a:pPr>
            <a:r>
              <a:rPr lang="es-ES" b="1" i="1" dirty="0" smtClean="0">
                <a:solidFill>
                  <a:srgbClr val="CC3300"/>
                </a:solidFill>
              </a:rPr>
              <a:t>“amplios poderes a la Administración Tributaria ..</a:t>
            </a:r>
            <a:r>
              <a:rPr lang="es-ES" sz="2400" b="1" i="1" dirty="0" smtClean="0">
                <a:solidFill>
                  <a:schemeClr val="tx2"/>
                </a:solidFill>
              </a:rPr>
              <a:t>.art  35</a:t>
            </a:r>
            <a:endParaRPr lang="es-ES" b="1" i="1" dirty="0" smtClean="0">
              <a:solidFill>
                <a:srgbClr val="CC3300"/>
              </a:solidFill>
            </a:endParaRPr>
          </a:p>
          <a:p>
            <a:r>
              <a:rPr lang="es-ES" b="1" i="1" dirty="0" smtClean="0">
                <a:solidFill>
                  <a:srgbClr val="CC3300"/>
                </a:solidFill>
              </a:rPr>
              <a:t>IDENTIFICACIÓN de responsables…</a:t>
            </a:r>
            <a:r>
              <a:rPr lang="es-ES" b="1" i="1" dirty="0" smtClean="0">
                <a:solidFill>
                  <a:schemeClr val="tx2"/>
                </a:solidFill>
              </a:rPr>
              <a:t> </a:t>
            </a:r>
            <a:r>
              <a:rPr lang="es-ES" sz="2400" b="1" i="1" dirty="0" smtClean="0">
                <a:solidFill>
                  <a:schemeClr val="tx2"/>
                </a:solidFill>
              </a:rPr>
              <a:t>.art 105</a:t>
            </a:r>
            <a:endParaRPr lang="es-ES" sz="2400" b="1" i="1" dirty="0" smtClean="0">
              <a:solidFill>
                <a:srgbClr val="CC3300"/>
              </a:solidFill>
            </a:endParaRPr>
          </a:p>
          <a:p>
            <a:r>
              <a:rPr lang="es-ES" sz="2800" b="1" i="1" dirty="0" smtClean="0">
                <a:solidFill>
                  <a:srgbClr val="CC3300"/>
                </a:solidFill>
              </a:rPr>
              <a:t> Obligación de suministrar informaciones a la AFIP  entes estatales y privados ..</a:t>
            </a:r>
            <a:r>
              <a:rPr lang="es-ES" sz="2400" b="1" i="1" dirty="0" smtClean="0">
                <a:solidFill>
                  <a:schemeClr val="tx2"/>
                </a:solidFill>
              </a:rPr>
              <a:t>  art. 107 </a:t>
            </a:r>
          </a:p>
          <a:p>
            <a:pPr>
              <a:buFont typeface="Wingdings" pitchFamily="2" charset="2"/>
              <a:buNone/>
            </a:pPr>
            <a:endParaRPr lang="es-ES" dirty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endParaRPr lang="es-ES" dirty="0"/>
          </a:p>
          <a:p>
            <a:endParaRPr lang="es-ES" dirty="0"/>
          </a:p>
          <a:p>
            <a:pPr>
              <a:buFont typeface="Wingdings" pitchFamily="2" charset="2"/>
              <a:buChar char="ü"/>
            </a:pPr>
            <a:endParaRPr lang="es-E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229600" cy="1139825"/>
          </a:xfrm>
        </p:spPr>
        <p:txBody>
          <a:bodyPr>
            <a:normAutofit fontScale="90000"/>
          </a:bodyPr>
          <a:lstStyle/>
          <a:p>
            <a:pPr algn="ctr"/>
            <a:r>
              <a:rPr lang="es-ES" sz="4000" b="1" u="sng" dirty="0" smtClean="0"/>
              <a:t>AMPLIAS FACULTADES DEL FISCO PARA FISCALIZAR Y VERIFICAR</a:t>
            </a:r>
            <a:endParaRPr lang="es-ES" sz="40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420888"/>
            <a:ext cx="8229600" cy="3384376"/>
          </a:xfrm>
        </p:spPr>
        <p:txBody>
          <a:bodyPr>
            <a:normAutofit/>
          </a:bodyPr>
          <a:lstStyle/>
          <a:p>
            <a:endParaRPr lang="es-ES" dirty="0" smtClean="0"/>
          </a:p>
          <a:p>
            <a:pPr algn="ctr"/>
            <a:r>
              <a:rPr lang="es-ES" sz="4000" b="1" dirty="0" smtClean="0">
                <a:solidFill>
                  <a:schemeClr val="accent6">
                    <a:lumMod val="50000"/>
                  </a:schemeClr>
                </a:solidFill>
              </a:rPr>
              <a:t>OBLIGACIONES DE NATURALEZA FORMAL</a:t>
            </a:r>
          </a:p>
          <a:p>
            <a:pPr algn="ctr"/>
            <a:endParaRPr lang="es-ES" sz="4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s-ES" sz="4400" b="1" dirty="0" smtClean="0">
                <a:solidFill>
                  <a:schemeClr val="accent6">
                    <a:lumMod val="50000"/>
                  </a:schemeClr>
                </a:solidFill>
              </a:rPr>
              <a:t>Hacer, no hacer, soportar</a:t>
            </a:r>
            <a:endParaRPr lang="es-ES" sz="4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2286016"/>
          </a:xfrm>
        </p:spPr>
        <p:txBody>
          <a:bodyPr/>
          <a:lstStyle/>
          <a:p>
            <a:r>
              <a:rPr lang="es-ES" sz="4400" b="1" u="sng" dirty="0" smtClean="0"/>
              <a:t>DEBER DE COLABORACIÓN</a:t>
            </a:r>
            <a:endParaRPr lang="es-ES" sz="44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s-ES" sz="4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buNone/>
            </a:pPr>
            <a:endParaRPr lang="es-ES" sz="4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s-ES" sz="4400" b="1" dirty="0" smtClean="0">
                <a:solidFill>
                  <a:schemeClr val="tx2">
                    <a:lumMod val="75000"/>
                  </a:schemeClr>
                </a:solidFill>
              </a:rPr>
              <a:t>Estado y ciudadanos</a:t>
            </a:r>
            <a:endParaRPr lang="es-ES" sz="4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ES" sz="4400" b="1" dirty="0" smtClean="0">
                <a:solidFill>
                  <a:srgbClr val="C00000"/>
                </a:solidFill>
              </a:rPr>
              <a:t>RELACIÓN DE DERECHO</a:t>
            </a:r>
          </a:p>
          <a:p>
            <a:pPr algn="ctr">
              <a:lnSpc>
                <a:spcPct val="150000"/>
              </a:lnSpc>
            </a:pPr>
            <a:r>
              <a:rPr lang="es-ES" sz="4400" b="1" dirty="0" smtClean="0">
                <a:solidFill>
                  <a:schemeClr val="accent6">
                    <a:lumMod val="50000"/>
                  </a:schemeClr>
                </a:solidFill>
              </a:rPr>
              <a:t>No es relación de poder</a:t>
            </a:r>
          </a:p>
          <a:p>
            <a:pPr algn="ctr"/>
            <a:endParaRPr lang="es-ES" sz="4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282" y="1071546"/>
            <a:ext cx="8643998" cy="2286016"/>
          </a:xfrm>
        </p:spPr>
        <p:txBody>
          <a:bodyPr/>
          <a:lstStyle/>
          <a:p>
            <a:pPr algn="ctr"/>
            <a:r>
              <a:rPr lang="es-ES" sz="4400" b="1" u="sng" dirty="0" smtClean="0"/>
              <a:t>RELACIÓN JURÍDICO TRIBUTARIA</a:t>
            </a:r>
            <a:r>
              <a:rPr lang="es-ES" sz="3600" b="1" u="sng" dirty="0" smtClean="0"/>
              <a:t/>
            </a:r>
            <a:br>
              <a:rPr lang="es-ES" sz="3600" b="1" u="sng" dirty="0" smtClean="0"/>
            </a:br>
            <a:endParaRPr lang="es-ES" sz="36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30213" y="1142984"/>
            <a:ext cx="8713787" cy="5329237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  <a:buNone/>
            </a:pPr>
            <a:endParaRPr lang="es-ES" b="1" dirty="0" smtClean="0">
              <a:solidFill>
                <a:schemeClr val="accent2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s-ES" sz="2800" dirty="0" smtClean="0">
                <a:solidFill>
                  <a:schemeClr val="tx2"/>
                </a:solidFill>
              </a:rPr>
              <a:t>DEBER DE COLABORACIÓN</a:t>
            </a:r>
          </a:p>
          <a:p>
            <a:pPr algn="ctr">
              <a:lnSpc>
                <a:spcPct val="150000"/>
              </a:lnSpc>
            </a:pPr>
            <a:r>
              <a:rPr lang="es-ES" sz="2800" dirty="0" smtClean="0">
                <a:solidFill>
                  <a:schemeClr val="tx2"/>
                </a:solidFill>
              </a:rPr>
              <a:t>NECESIDAD DE CAPTAR INFORMACIÓN CON TRASCENDENCIA TRIBUTARIA</a:t>
            </a:r>
          </a:p>
          <a:p>
            <a:pPr algn="ctr">
              <a:lnSpc>
                <a:spcPct val="150000"/>
              </a:lnSpc>
            </a:pPr>
            <a:r>
              <a:rPr lang="es-ES" sz="2800" dirty="0" smtClean="0">
                <a:solidFill>
                  <a:schemeClr val="tx2"/>
                </a:solidFill>
              </a:rPr>
              <a:t>TECNOLOGÍAS DE INFORMACIÓN </a:t>
            </a:r>
            <a:r>
              <a:rPr lang="es-ES" sz="2800" i="1" dirty="0" smtClean="0">
                <a:solidFill>
                  <a:schemeClr val="tx2"/>
                </a:solidFill>
              </a:rPr>
              <a:t>(TIC)</a:t>
            </a:r>
          </a:p>
          <a:p>
            <a:pPr algn="ctr">
              <a:lnSpc>
                <a:spcPct val="150000"/>
              </a:lnSpc>
            </a:pPr>
            <a:r>
              <a:rPr lang="es-ES" sz="2800" i="1" dirty="0" smtClean="0">
                <a:solidFill>
                  <a:schemeClr val="tx2"/>
                </a:solidFill>
              </a:rPr>
              <a:t>CONTROL MASIVO, OPORTUNO Y EFECTIVO</a:t>
            </a:r>
          </a:p>
          <a:p>
            <a:pPr algn="ctr">
              <a:lnSpc>
                <a:spcPct val="150000"/>
              </a:lnSpc>
            </a:pPr>
            <a:r>
              <a:rPr lang="es-ES" sz="2800" i="1" dirty="0" smtClean="0">
                <a:solidFill>
                  <a:schemeClr val="tx2"/>
                </a:solidFill>
              </a:rPr>
              <a:t>DETECTAR CONDUCTAS Y ADOPTAR MECANISMOS DE CORRECCIÓN</a:t>
            </a:r>
          </a:p>
          <a:p>
            <a:pPr algn="ctr">
              <a:lnSpc>
                <a:spcPct val="150000"/>
              </a:lnSpc>
            </a:pPr>
            <a:endParaRPr lang="es-ES" sz="2800" b="1" dirty="0" smtClean="0">
              <a:solidFill>
                <a:srgbClr val="CC3300"/>
              </a:solidFill>
            </a:endParaRPr>
          </a:p>
          <a:p>
            <a:pPr algn="ctr">
              <a:lnSpc>
                <a:spcPct val="150000"/>
              </a:lnSpc>
            </a:pPr>
            <a:endParaRPr lang="es-ES" sz="2800" b="1" dirty="0">
              <a:solidFill>
                <a:srgbClr val="CC3300"/>
              </a:solidFill>
            </a:endParaRP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39825"/>
          </a:xfrm>
        </p:spPr>
        <p:txBody>
          <a:bodyPr>
            <a:normAutofit/>
          </a:bodyPr>
          <a:lstStyle/>
          <a:p>
            <a:r>
              <a:rPr lang="es-ES" b="1" u="sng" dirty="0" smtClean="0"/>
              <a:t>REGÍMENES DE INFORMACIÓN</a:t>
            </a:r>
            <a:endParaRPr lang="es-E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SmartArt"/>
          <p:cNvGraphicFramePr>
            <a:graphicFrameLocks noGrp="1"/>
          </p:cNvGraphicFramePr>
          <p:nvPr>
            <p:ph type="dgm" idx="1"/>
          </p:nvPr>
        </p:nvGraphicFramePr>
        <p:xfrm>
          <a:off x="500034" y="714356"/>
          <a:ext cx="8229600" cy="52736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FORMAS DE OBTENCIÓN DE DATOS</a:t>
            </a:r>
            <a:br>
              <a:rPr lang="es-ES" dirty="0" smtClean="0"/>
            </a:br>
            <a:r>
              <a:rPr lang="es-ES" dirty="0" smtClean="0"/>
              <a:t>INFORMACIÓN POR SUMINISTRO</a:t>
            </a:r>
            <a:endParaRPr lang="es-ES" dirty="0"/>
          </a:p>
        </p:txBody>
      </p:sp>
      <p:graphicFrame>
        <p:nvGraphicFramePr>
          <p:cNvPr id="8" name="7 Marcador de SmartArt"/>
          <p:cNvGraphicFramePr>
            <a:graphicFrameLocks noGrp="1"/>
          </p:cNvGraphicFramePr>
          <p:nvPr>
            <p:ph type="dgm" idx="1"/>
          </p:nvPr>
        </p:nvGraphicFramePr>
        <p:xfrm>
          <a:off x="457200" y="1600200"/>
          <a:ext cx="8229600" cy="4829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Rectángulo"/>
          <p:cNvSpPr/>
          <p:nvPr/>
        </p:nvSpPr>
        <p:spPr>
          <a:xfrm>
            <a:off x="-252536" y="2924944"/>
            <a:ext cx="824440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ContrastingLeftFacing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s-ES" sz="7200" b="1" spc="150" dirty="0" smtClean="0">
                <a:ln w="11430"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CAPTACIÓN DE </a:t>
            </a:r>
          </a:p>
          <a:p>
            <a:pPr algn="ctr"/>
            <a:r>
              <a:rPr lang="es-ES" sz="7200" b="1" spc="150" dirty="0" smtClean="0">
                <a:ln w="11430"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DATOS BIOMETRICOS</a:t>
            </a:r>
            <a:endParaRPr lang="es-ES" sz="7200" b="1" spc="150" dirty="0">
              <a:ln w="11430">
                <a:solidFill>
                  <a:schemeClr val="bg2">
                    <a:lumMod val="25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028" name="AutoShape 4" descr="data:image/jpeg;base64,/9j/4AAQSkZJRgABAQAAAQABAAD/2wCEAAkGBhMSEBQUEhQVFRUWFBQVFhYUGBQUFhQXFRUWFBQUFBQXHCYeFxklGRQVHy8gIycpLCwsFR4xNTAqNSYrLCkBCQoKDgwOFA8PFCkYFRgpKSkpKSkpKSkpKSkpKSkpKSk1KSkpKSkpKSkpKSkpKSkpKSkpKSkpKSkpKSkpKSkpKf/AABEIAKUBFAMBIgACEQEDEQH/xAAbAAACAwEBAQAAAAAAAAAAAAAEBQIDBgABB//EAEoQAAEDAgQCBwQFBgsJAQAAAAEAAhEDIQQFEjFBUQYTImFxgZEyUqHwFEKx0dIjYrKzweEkQ3JzgoOSk6LC0xUzNERTVKO08Qf/xAAYAQADAQEAAAAAAAAAAAAAAAAAAQIDBP/EAB4RAQEBAQEAAwEBAQAAAAAAAAABEQIhEkFhMVED/9oADAMBAAIRAxEAPwD4495MSIMieRTnoswisQbfkH+dwltChWDx2HEtIkAem6fZPiC5tZzxEBzdha4tbitpGHXkP8uxmikGj2iCSTw5ALOCvprvJvfVdH5e7tBsgnSLTwlAY7CuFV3Znsmwi8WWjCD6sVqbWzcmQRsDvP7F5Rw7CSI7YbBO3kBwCX5ZSf1jXXAHZ0za/NPcZlpZUFcXGkMd4GYcfsR+j8JMVQi4UWJjmVHceaWUyhUolhVzFQxEMSEWAKwKIUwElOAXLl4XJmlK81qsvVTqqMTok1VHr0G6qodcjBpgMQrWYjvSttVabLejbX02vdVgkE6QJ0iJEknikArK6IZVQVSiWOLTeDH70TRCmtIZ4GjrN5gXMI7E4NoEt1DazviVDIQZMCTbvtdNM1qO0Q63l3RuoXCRqmF4F6hSQKkFAFSaUhFgXjgpBcQgwtViWYuknD2oLEU05WdjNYqkllamtDiqKU4iitYxswt0rlcaa5PBofDY41gA9/V6YIIF7cQtbh8ub9GfVAudTxO7pJnX37JTk2XMLKepodHPxWto0NWGLT+eP8RP7VH8VZLWaq0XMDS9hB5xYixFwhsbXOoOZzcPVbRoBYwRIIH2JVmeWNbTcQB7TTPnCudazsys/hWmxPMnlMLXYVuugA4RIgiZ32SMYaXtHcSn4HV0zO1vFHRMtXd2DO7ZafJNcL0dwRa0nFSSATD6DRJAJgOuINr8lnMwxup9Tg0vJhBseiqnjct6O4L/ALk/3mH+5Wt6P4P/ALg/3mH+5Yim9FMcln6ez/Gv/wBhYT/rO/vKH3KQyTCf9Z395h1lA5e60s/T2f41jcnwYF6hP9dRH2L12TYSCRrcACTprMIs1zu04AhlmwCdzYLIitB2B8RPwRNTNaj6RpuPZaAWiNrgIynsUZg4azoaWtPsgu1mP5QsSgXPVjK3A3adxy7x3rhgnOcAwF87aRv9xVoDly9CKrZa9jtLoBtYOaSPGDZQZRQEabF9E6PYdzmh2mRpbziwsVg2U19g6H4VrsJSMj2YMgnie9R0rmMBnmH04h1omD68lVSTrp3TDcVYggsG0cCeW26Q06iS2t6HVGNe/WQOzYXM+UK3pPjWOc3qyI3sk2QlrnkOaHW47C4uqMdWAdYASAYBBgnhZQuVbrXdYg/pCm2qgaZYHDGpUaxskk8Fpcz6NMpsEC8XdJN/BD9AsLqqOf7o3HCVpM6b+QcbwAeX2JKjAtUlBrrqYQaDwhqrEWVTUCCsKMTSSnEUk/rsSvEUlpzWPUJnUlyLdTuuVIxTlWGxDWs0N1iD3R5rWZSyt1Z6wAEkkXne/KyTdHc8aaVNswYA8xzH7U5xObMaG3k6tlF3+NMk9W0RpdoPAS093zKpzUONF1uH7ZlXOirxgi4jgY+xFtpy2Dyg8kbiZz8twnwuXTUDpsGxZR6SYwU6B4nYDmf3JrXrNpMk2gfICw2dY5zjLhIPsj3Rfcc1Uvyuos+Pn2pweWtNMvqExqI7JgkgBx4Hn9qvbgsPzqeo/Co4R04Qfz7v1bVs+i/QulWpa6xdqc3UxreR5otaSMrTwWH51PUfhRDMJQ5v9R+FGYnKjhcQ5lTYCQSJkEi8c90ScfR4Otz0/uTTgAYShzf6j8K44Shzf6j8KYtxtKd4H8kn4QvX4ykPZ7R8NP7EB2W9E6VduptZjbm1Sq1h8YLdlbiug4bSqOZWokgbdcx03BsA2UMMxHGmPUfh7lKnU11JDdNvHiO4Jen4yuhbboTkX0j8ldjILqz5hzvdaD9UD9pWVdSufFbj/wDOMxHW1aVUwKrC3UTeT2Yk90p2lzPWvynLcvazTRwzXiB27EuB4yb/AGSs90z6J4emxuKpNIp6gKrBFg4wSPBafJchr0KYYBq7IYXCO0GkgEztYoPp1UFLBfR51Va7oDRwGoEm3ARCzl9a2ePk+KwwZUc0XANjzHA+if8AR3Ejq3NfUeBsGtdpEnhPmlOc1AaztOzQ1tvzQGk/Bdl2IhrwPaiRcjuI9FdjOeVPOqjOud1ZLmiwJJJPeS66B61VYirLj4+KodVTkK09yfG6CXHhHEjmOHzZDY7G6n/BVYDD1XsJpBp2JEieWxKArkhxDtxv8hLBuGDcQr6dVKaVRG0XIsOVsui+cPoHUACDMyDMcY9Am2edKzUYaQZpmJJ5d0G6VdH2NIM3hota1pm/DdCY6sHVDGwsO6Fm1lcwq5pQ7CrgUlpFVPCsJUHoASs1LcQ1NKwS+unGfRcWrlYWrxWzZXJi1rQ4NE8Zk+iYYzGTojkTbuWPY8jYlMsr1Od4NcUc1XXH3ra9Gcc4vMbQthCxGWfwenqJvpmP5RHx4LR5XmRf7cAwDHKeCffNvqOO5zfyvMzdO47QJIG4PeshjnS643+StlmtMVKeppu24743CyeZkEB3MT96rn+IvnTyjTjCSNuvd+g1fS+glUuwtN43ALN7dl1h6L51hjOE/r3fq2rWf/n3SOhQZUp13lsuDmGCdxDhbbnw3UdRrzfRnTeiTXpyJlrgBBuNTTEDfefNJWYAR/um8d2uv8Ud0gz1lfFDq40MaYdvJcQTNottxVbMT3D/AAWH9lEO5qlmXiPYHD6rvvRLctAH+7H9l33qynUHBv6H4FacY0ASIBO3Z+0MTpKmZaPcb/ZNvjuqupAqWaAI5RNxte4sjWZnT+QPH3EOK+upMRbnbcbCBCRs05lz4ojB1wwnU3U095a4d7Tz9V45tyvNKCfQuivTmjSpdXVrVbHsamanBsezM3Wc6XdKRWxBdRmzSwVD7RB9qOW8JJhn6XW8OaGrC5Sk9O24Hcr8vpOc4tbpmB7XIGbKh4TfotmApVHy1riRbU0OuPEd6tBJjqRY7SYnjEW9EG4p/wBKsw62o0wBaLAC891jwSEtThVuej2aBuEcDokN7JPZJMOAEgH80zbZYrHYjrKz3xEuJAHATbxXtOs4AgEgHlx8VFlJIrU6QTTL6Op7QbCRfePJBUqSd5RhpI3HhwHNKq5jU1Mpq0GB0MqMImW2Ngb73A35JAwrSdIcS11INj2AGgw4S61x5TbwWdY1ZtlrVc0qpqsakpNQcpBRcgw9VL8Qj6qX4kpxnQZK5QcVytm+cBruRWm6MZc577iAGukm3ET9qQYbEPJHaWjwNY6niQ6GO7iRA4hLhX/RdinudUDRBDTMT3wAfCEace6jTL3QSXkC/dbySWhS1HaxfPftcd+xUsyDQdLCSG3M8+S0Y5K2mUVtTI4i1/VZvMh2nt910jzTDIMxa5xDZ8Dx5lAYqrqqVfED7U0xLCuP0Ufz7v0GqsNuicLT/gv9e79BqgGqWr2m1E02qpoV7EyEU6Vpi0ges/cUa3COgHSYPEXHqFCjROi9pey58H3T2Oqp6Tamd53qEzseXJTVQDh8prPaHMpvc0yQWtJBjfZTwbIg8zpHqJJ+C3GVdVQy8Ph+l7NT236x5dYwRs22/hdYqgRAgQNZjjHswJ42hQ0wkcLrzSpu3816QglJCrqBXqNTYJkDe1VsMGfssr3hUvCuIqFd8/P3qnQrS20+SMweVPqMLmtJAmfL5+CNIA2kr6dFNHZBWaDLdt+NuaroYckxCWqkVUqCa4cw0dy9blbgJ029F6aRCi1ci/F4wv0g7NECBHmeag0KtoVrUqtMBWhVtVgSNJQepqt5QYesluJKYVylmJKrll0DcVyg511ytD52I81oOj9QNDyQYDHN257JdkuFa+oNYJbIWqyrDNb9IAaSBqAbcQLHdRzPtf8A06nsU0azaVMPePZaSBxLnD7EJgK7XtfqEuJBvNiTy8EdmNProOwY2SO9d0WwLXS4u0kki8EW8fFa/bGZiPRkka6kWaNIn1/YrqlP8nqIgukpniMvbQpNpM+u6ZN7DwAQmPrfVHC3wTiL7U8G3+CD+ed+raqy1F4Vp+i7bVnE+Ghg+0hDkpNEQrmFVKbXIBjh39i9x1jJHOz7J+93WsBJmlcg7Gmdo5kLKtf8/Pir2V7RNuU29FNVK+rdFqFT6M01iHdn8mDB/JxbrCLafjwWEonbb23bbfV27kup4xwEB7gIiNRiOUIinWDaer3STHP2AApxel7nX812pVCovdaMLUyVW5yi6orKeEc4SBvt5JgM4qLqM7K80SNwT5LWdHcNQNMioRsDEXNyLHf/AObJkxLWFrrj1uvo+CpAMY1ogEAtEcHDYjjfj3LB5qAKpDZgOIv3FaapjH6KJk2pge0AOYBEdyKI3ZyxvUEkRx7V+MbDgsnVw9OnUdYDjFrTxPfxhWP6RF1NrZgBsTu51rEC3Pc80Gx0yXXPAmL94iyzaaOwYa8kGHDcb77XJuFXnmBa1rjF435eE8E4yPEsYyYbNuQk+eyQ9Ks1Y9+imdQi5G0kyQPnggyQFWNKoBVjSgL2lWAqlpUwUjWSuZSLjChKf5ZlT3MsJ3nuEfNkAuoZTTc6CT3m0BJeleAp0HtaxxMtl3dO0eS0OeY3qmgfW4WjY7xyWEzLFl7iXEknclVyz6oJ9S68Q7ql1y0ZaQZJmrKTu00uE3iPh3rS5Xj3VH4l9Fp0u0kh0SAABz439FlshxLWVgX7LR0M8Y2rWcCS1zmgQBeA2fLdRzfI07nt8eZxWqBz2xEBkxGxAg785VOSUiSA2S0GXd20ozOMQ1j4hxkADbgJ33iSgcISxkCQ9xcBHI+1fwWjL6aWjiNT3ON2+y3jEce5JsdiIOxcZi3wXuHxJDQAbcrQhccQQQSW6jYiwtzTpSNN0drtIYCQHCoXFvENOi9t/ZKbU8EZEvZFpH5SY435rN9EcqbLS7S/VVLJIDhA6s2B2Pb+AWnw1Cm4GKVPsiTIpNnwlqi1pDCmzDX1Md3RUf8AHs/Mr2mMKJ1Mcd4IqOHqNKXYjCBsTQZd2n+KN5jg1UV6LW70KfGw6vgJP1NoSM4/gvBjtxvUdt/ZXrjh4MNIP1Ze8gW3NrpBUawPLeppSNXGlEtMEA6IleNIJcBh6ctiRNHjw9mCUYDA0XAHttO0aQ4Hv9q3qlWZ45sFggkm5GwuOPHYfHnALa3aMPSMxs6hzIj2d7FSo1J1RQpy0wQTSB+qLS2/tc+CZM+Ki96xPcTjBTALqDLzEdWdt9mqGJpsqAjSG7QQACCRPDz9EYCM1FrMJ1WhkuuWi2otEQJs396xuIbpcWngdx6rR4BwNJkNe422Y6OFteyMEqeKwzR2miQSb3McpJ+CW1c1IdYQBw5wZg808xOJqBhDGNazaXkONzHDfuusri6XakGR+9OCra2JDjPGZv3rhUPEk+JQ7Fc0opC2VTzKJbjHxGowgWuU2vUVco0VnO4n1V1RjQ0XOqbjhEWKApVLotkOtuSePf38Low0Q5WsKoIjn5qTXJGJa5T1IcPUtaWHpjl8F42mREyPQ8/Fb/GYmjhaGtxAfHsz2ieQAuvlhqKvFYxzjLnFx2uSftRg15m+Yuq1HPdx+A5JFino6u9La605ZdAXm68Xrm3XK0MgCjqD+x/S/wAoQLQjqbB1X9L0tYrnjq6brCYUVqALgHOaBcbhsWSU4gF2obbN8IuT4ozKs46qhv2nFtMA7wB2j4QfilWZUureA0yw3abLbXNg7CwSOX2px9GpvEOaI+zksvh63Mx4JzgK/wCda3zdFE8aLKcIMPTa8CQ2s4tA5xTMTw9k37kSys2B2eA937lRQBdhQJt1zpj+Q1MsLhmaGHqXuiAS1x7W94vGx9FNaQvq4hvu/o/chquKZ7nwH3J2cIwgHqKhH1YJvMxfjw9EBi8I1wqaKLwRMEdoAg3BvwRCpS/Fs9wejfuUPpjPcHo37vH1XtTL6sSabo5x88ioPy2pt1bpuYjgHaSe4TZV4n1Y3Gs9wejfuUxjGe4PRv3IVuWVpjq389jsNzttcKf0GoN2Ovtbe2q3ldHg9FfS2e58G/crKWMBcAAbmbxwB5IVmW1TtTfw4c15RpltUBwIIOx32KZeg80ZDtU2dfwLQAR9nqmWR1XuawNqOGh+27YO6WZseyz+n/lUsixZa8tgXBueHwKPofbZ5jVc6bRw8eQnhxt3d6z2JpW9bfd6J9Sw7nN1EgAiTEnhediJjzQ1bDADmZE8ARHGduO6lTMuEKTXK/G0InvAMcp/al/WKiGB6kHoRtVWMdJSwaLa5X4dxmZHO+x8YVNOgT3eKbZZghq7bS6BsdvXY8EqqKK1SQIFhvEkE2vdVNqLa1MJT1FopsbqYNiTEc/XbuWYzzAtpmW22BHfsY+3z7lKggqLjVQnWrw1UYWiH1UPUqKt1VVl6eFa6o5C1Qr3Kt7VUTQTmL1XFi9TSwgTKnTHUk79sCO7SUsTvLmfkjb67fscseXT2jXxZFRsH2Gj1Nz89yOw7xWaGO/o9xgn0SMvlxPMlG5dXggCd5EEKoz6gqlT4HcW/emmBFvOOCqxZGtro9od26swzgDxHotGWtThHxhRf+OdNh7jUfSxAa2dTwZFm2Gme0bcY+1CZXhOtw2kST1ryIiTFJp4+CNZl79urfsYsy/+JZ1rBOqnMNqVWtl3CYg9mL33QVUNDTpq1ZuRwGonu8AZRrcveBIY82uOx+Jc/KHn6j/Rn4ktVYztQ1OL3bRufJVGpUBnW6Yjc8b/AGrQPyN8ew/0Z+JCV8reBdj/APB+NVrOykpxFQGdbto3O1rfAei9GKqQBrMAzvxjTM+BI8yj6uUPI9h/pT/GvKGTvHtNd/4/xqvC9BHG1TJ6x8ne5Hf8+SjhyTUBNz3+BTF2VumA13/j/GoUMAdYhrt/zPDfUUbBlJM29ln9P/KhMA8Co2TARme1WAU+0IOogyLg6YSf6Wyfab6p6H0rJsRTLSXVCL8NBvB3a4Em6JxVMaRu4GDcNmd5EDuSPo5jgGEscwAgGxkntQbzbdPMXjWhs6pEXAiZ33+CjVyE2Y4bVUgztvc94ukWZYSJc3gQPHitRUdT07yRcknjHjEd/cktWqwiQ9lwXG9rH4SBCcqbCGm+fWE1wdEAkb+yZ+dksdUZJLXNPaHEcIi3fdOsHUpkhxcIcJjuAnh82T0spnh8KNUcJi/GSD5cE4o0I9kWNrgDbw8VNlKm64IjS0+RB3PMQduSYPoNY2QWi8bxfhbjeFNq5ESO0C7aPLgN+d/gs10pxLQ6BeY8bAGY848kyz3pFSoC5ABAIBMF0SDAneTKwOMzxtR0l49R4okForrVE1UB/tBnvt9V309nvt9QqQOL1wcgxjme+31CsZjGe+31CYFBdpUGYtnvt9VP6VT99vqEjRLFy9+k0/fb6rkE+dhaHKB+QqdxB89LoWdWl6PwaFUcRpNxbcgR6rHlv0TBnZROWgahuPPihmjswjctpGQY2I/+q5/UU3eCXN5ieJV9JzeJI8yUD9IJJd5Dy3V2HY4xy8VoxxqskzBjWaC4jtF0mTu0N2A/NKdUq+HI3Hd/xH41maDKbQJv3SUbRg7CPOVFa81qGPw5Ez+v/GiGmhz/AF340jwz1a4QbeSzaQwxWKw7Rc/rvxpBmOLwzyIPd/zH+oo5tEAmw53N+SSVGwdjp71cjPqmNB2HvfhH/M8/5xe1H4bn/wCz/qJbTpQSDadkW3BsPH4q0eoVKmF31f8As/6iEdisK0ghwkEEf8SbgyP4xE4nK2QBq3J49yCrZTTPH4o+Ol8sZjNHhz4D3PY2zSZFrTA4XS14HetHiMsYCb/FAVsvZz+Ki8r57WZBm2gtYZ06hqgkEidrHnC3X0pjiBLgBNtTnWG0CSDeD5L5wcKGmQfin2WZnLY1QW3MECbWJM3j1upxrOoeY54ZDTMwZbM+1Yu48J9Esx2YAEnYQDPOO5RxWnTJMQJJcZMbWjYx3rO5jiGus028fgO7dLD1PDY9jSf2cL8PJN8qxrXGNmgksExMkSJ7pt4rLdUOakGDn8UFsfW+juaU5YA6NIiXfWFjcnY3E34XV/SvPqdKlqD9JaLAaCZjlxsd+QC+V0MzqNuH8r2m21+71VOIeajtT3Fx5k8k8Hyj3MM2dWdLyTFgOQmbR3oYVArhhm8/ipjCt+Sn6m2KBUCkHBENwTPkq5mBZ8lPKVsDMIRFOETTwDPkoqngGfJVSI0IwBWABHNwLPkqwYFnyVRFkBepkcAz5K8QTEpzl1Ysa8g8GW4XeAuXLDl09IMbM/yj8CYTCi3TSnvA9ePxXLlrGHX9eVDs2TARuC5LlypI6gbpthFy5RVcm1A2RDDIXLlm2hLjsUZj6vLjI4ygn4m1h6mf2L1crjOvSAWx5z+5e08MLLlyqIsc/Dgvg8AY+CoGBBBvxK8XLSM6UY/DgP8AIpRXohcuU9L5BVaIVDmQuXLKxvKi55PEqC5coxbly5cjDewvQ1cuVYVWtpqxtNcuVYztXMohXsohcuTiaKp0QiGUVy5WgQ2gFPqQuXIS7qAuXLk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30" name="AutoShape 6" descr="data:image/jpeg;base64,/9j/4AAQSkZJRgABAQAAAQABAAD/2wCEAAkGBhMSEBQUEhQVFRUWFBQVFhYUGBQUFhQXFRUWFBQUFBQXHCYeFxklGRQVHy8gIycpLCwsFR4xNTAqNSYrLCkBCQoKDgwOFA8PFCkYFRgpKSkpKSkpKSkpKSkpKSkpKSk1KSkpKSkpKSkpKSkpKSkpKSkpKSkpKSkpKSkpKSkpKf/AABEIAKUBFAMBIgACEQEDEQH/xAAbAAACAwEBAQAAAAAAAAAAAAAEBQIDBgABB//EAEoQAAEDAgQCBwQFBgsJAQAAAAEAAhEDIQQFEjFBUQYTImFxgZEyUqHwFEKx0dIjYrKzweEkQ3JzgoOSk6LC0xUzNERTVKO08Qf/xAAYAQADAQEAAAAAAAAAAAAAAAAAAQIDBP/EAB4RAQEBAQEAAwEBAQAAAAAAAAABEQIhEkFhMVED/9oADAMBAAIRAxEAPwD4495MSIMieRTnoswisQbfkH+dwltChWDx2HEtIkAem6fZPiC5tZzxEBzdha4tbitpGHXkP8uxmikGj2iCSTw5ALOCvprvJvfVdH5e7tBsgnSLTwlAY7CuFV3Znsmwi8WWjCD6sVqbWzcmQRsDvP7F5Rw7CSI7YbBO3kBwCX5ZSf1jXXAHZ0za/NPcZlpZUFcXGkMd4GYcfsR+j8JMVQi4UWJjmVHceaWUyhUolhVzFQxEMSEWAKwKIUwElOAXLl4XJmlK81qsvVTqqMTok1VHr0G6qodcjBpgMQrWYjvSttVabLejbX02vdVgkE6QJ0iJEknikArK6IZVQVSiWOLTeDH70TRCmtIZ4GjrN5gXMI7E4NoEt1DazviVDIQZMCTbvtdNM1qO0Q63l3RuoXCRqmF4F6hSQKkFAFSaUhFgXjgpBcQgwtViWYuknD2oLEU05WdjNYqkllamtDiqKU4iitYxswt0rlcaa5PBofDY41gA9/V6YIIF7cQtbh8ub9GfVAudTxO7pJnX37JTk2XMLKepodHPxWto0NWGLT+eP8RP7VH8VZLWaq0XMDS9hB5xYixFwhsbXOoOZzcPVbRoBYwRIIH2JVmeWNbTcQB7TTPnCudazsys/hWmxPMnlMLXYVuugA4RIgiZ32SMYaXtHcSn4HV0zO1vFHRMtXd2DO7ZafJNcL0dwRa0nFSSATD6DRJAJgOuINr8lnMwxup9Tg0vJhBseiqnjct6O4L/ALk/3mH+5Wt6P4P/ALg/3mH+5Yim9FMcln6ez/Gv/wBhYT/rO/vKH3KQyTCf9Z395h1lA5e60s/T2f41jcnwYF6hP9dRH2L12TYSCRrcACTprMIs1zu04AhlmwCdzYLIitB2B8RPwRNTNaj6RpuPZaAWiNrgIynsUZg4azoaWtPsgu1mP5QsSgXPVjK3A3adxy7x3rhgnOcAwF87aRv9xVoDly9CKrZa9jtLoBtYOaSPGDZQZRQEabF9E6PYdzmh2mRpbziwsVg2U19g6H4VrsJSMj2YMgnie9R0rmMBnmH04h1omD68lVSTrp3TDcVYggsG0cCeW26Q06iS2t6HVGNe/WQOzYXM+UK3pPjWOc3qyI3sk2QlrnkOaHW47C4uqMdWAdYASAYBBgnhZQuVbrXdYg/pCm2qgaZYHDGpUaxskk8Fpcz6NMpsEC8XdJN/BD9AsLqqOf7o3HCVpM6b+QcbwAeX2JKjAtUlBrrqYQaDwhqrEWVTUCCsKMTSSnEUk/rsSvEUlpzWPUJnUlyLdTuuVIxTlWGxDWs0N1iD3R5rWZSyt1Z6wAEkkXne/KyTdHc8aaVNswYA8xzH7U5xObMaG3k6tlF3+NMk9W0RpdoPAS093zKpzUONF1uH7ZlXOirxgi4jgY+xFtpy2Dyg8kbiZz8twnwuXTUDpsGxZR6SYwU6B4nYDmf3JrXrNpMk2gfICw2dY5zjLhIPsj3Rfcc1Uvyuos+Pn2pweWtNMvqExqI7JgkgBx4Hn9qvbgsPzqeo/Co4R04Qfz7v1bVs+i/QulWpa6xdqc3UxreR5otaSMrTwWH51PUfhRDMJQ5v9R+FGYnKjhcQ5lTYCQSJkEi8c90ScfR4Otz0/uTTgAYShzf6j8K44Shzf6j8KYtxtKd4H8kn4QvX4ykPZ7R8NP7EB2W9E6VduptZjbm1Sq1h8YLdlbiug4bSqOZWokgbdcx03BsA2UMMxHGmPUfh7lKnU11JDdNvHiO4Jen4yuhbboTkX0j8ldjILqz5hzvdaD9UD9pWVdSufFbj/wDOMxHW1aVUwKrC3UTeT2Yk90p2lzPWvynLcvazTRwzXiB27EuB4yb/AGSs90z6J4emxuKpNIp6gKrBFg4wSPBafJchr0KYYBq7IYXCO0GkgEztYoPp1UFLBfR51Va7oDRwGoEm3ARCzl9a2ePk+KwwZUc0XANjzHA+if8AR3Ejq3NfUeBsGtdpEnhPmlOc1AaztOzQ1tvzQGk/Bdl2IhrwPaiRcjuI9FdjOeVPOqjOud1ZLmiwJJJPeS66B61VYirLj4+KodVTkK09yfG6CXHhHEjmOHzZDY7G6n/BVYDD1XsJpBp2JEieWxKArkhxDtxv8hLBuGDcQr6dVKaVRG0XIsOVsui+cPoHUACDMyDMcY9Am2edKzUYaQZpmJJ5d0G6VdH2NIM3hota1pm/DdCY6sHVDGwsO6Fm1lcwq5pQ7CrgUlpFVPCsJUHoASs1LcQ1NKwS+unGfRcWrlYWrxWzZXJi1rQ4NE8Zk+iYYzGTojkTbuWPY8jYlMsr1Od4NcUc1XXH3ra9Gcc4vMbQthCxGWfwenqJvpmP5RHx4LR5XmRf7cAwDHKeCffNvqOO5zfyvMzdO47QJIG4PeshjnS643+StlmtMVKeppu24743CyeZkEB3MT96rn+IvnTyjTjCSNuvd+g1fS+glUuwtN43ALN7dl1h6L51hjOE/r3fq2rWf/n3SOhQZUp13lsuDmGCdxDhbbnw3UdRrzfRnTeiTXpyJlrgBBuNTTEDfefNJWYAR/um8d2uv8Ud0gz1lfFDq40MaYdvJcQTNottxVbMT3D/AAWH9lEO5qlmXiPYHD6rvvRLctAH+7H9l33qynUHBv6H4FacY0ASIBO3Z+0MTpKmZaPcb/ZNvjuqupAqWaAI5RNxte4sjWZnT+QPH3EOK+upMRbnbcbCBCRs05lz4ojB1wwnU3U095a4d7Tz9V45tyvNKCfQuivTmjSpdXVrVbHsamanBsezM3Wc6XdKRWxBdRmzSwVD7RB9qOW8JJhn6XW8OaGrC5Sk9O24Hcr8vpOc4tbpmB7XIGbKh4TfotmApVHy1riRbU0OuPEd6tBJjqRY7SYnjEW9EG4p/wBKsw62o0wBaLAC891jwSEtThVuej2aBuEcDokN7JPZJMOAEgH80zbZYrHYjrKz3xEuJAHATbxXtOs4AgEgHlx8VFlJIrU6QTTL6Op7QbCRfePJBUqSd5RhpI3HhwHNKq5jU1Mpq0GB0MqMImW2Ngb73A35JAwrSdIcS11INj2AGgw4S61x5TbwWdY1ZtlrVc0qpqsakpNQcpBRcgw9VL8Qj6qX4kpxnQZK5QcVytm+cBruRWm6MZc577iAGukm3ET9qQYbEPJHaWjwNY6niQ6GO7iRA4hLhX/RdinudUDRBDTMT3wAfCEace6jTL3QSXkC/dbySWhS1HaxfPftcd+xUsyDQdLCSG3M8+S0Y5K2mUVtTI4i1/VZvMh2nt910jzTDIMxa5xDZ8Dx5lAYqrqqVfED7U0xLCuP0Ufz7v0GqsNuicLT/gv9e79BqgGqWr2m1E02qpoV7EyEU6Vpi0ges/cUa3COgHSYPEXHqFCjROi9pey58H3T2Oqp6Tamd53qEzseXJTVQDh8prPaHMpvc0yQWtJBjfZTwbIg8zpHqJJ+C3GVdVQy8Ph+l7NT236x5dYwRs22/hdYqgRAgQNZjjHswJ42hQ0wkcLrzSpu3816QglJCrqBXqNTYJkDe1VsMGfssr3hUvCuIqFd8/P3qnQrS20+SMweVPqMLmtJAmfL5+CNIA2kr6dFNHZBWaDLdt+NuaroYckxCWqkVUqCa4cw0dy9blbgJ029F6aRCi1ci/F4wv0g7NECBHmeag0KtoVrUqtMBWhVtVgSNJQepqt5QYesluJKYVylmJKrll0DcVyg511ytD52I81oOj9QNDyQYDHN257JdkuFa+oNYJbIWqyrDNb9IAaSBqAbcQLHdRzPtf8A06nsU0azaVMPePZaSBxLnD7EJgK7XtfqEuJBvNiTy8EdmNProOwY2SO9d0WwLXS4u0kki8EW8fFa/bGZiPRkka6kWaNIn1/YrqlP8nqIgukpniMvbQpNpM+u6ZN7DwAQmPrfVHC3wTiL7U8G3+CD+ed+raqy1F4Vp+i7bVnE+Ghg+0hDkpNEQrmFVKbXIBjh39i9x1jJHOz7J+93WsBJmlcg7Gmdo5kLKtf8/Pir2V7RNuU29FNVK+rdFqFT6M01iHdn8mDB/JxbrCLafjwWEonbb23bbfV27kup4xwEB7gIiNRiOUIinWDaer3STHP2AApxel7nX812pVCovdaMLUyVW5yi6orKeEc4SBvt5JgM4qLqM7K80SNwT5LWdHcNQNMioRsDEXNyLHf/AObJkxLWFrrj1uvo+CpAMY1ogEAtEcHDYjjfj3LB5qAKpDZgOIv3FaapjH6KJk2pge0AOYBEdyKI3ZyxvUEkRx7V+MbDgsnVw9OnUdYDjFrTxPfxhWP6RF1NrZgBsTu51rEC3Pc80Gx0yXXPAmL94iyzaaOwYa8kGHDcb77XJuFXnmBa1rjF435eE8E4yPEsYyYbNuQk+eyQ9Ks1Y9+imdQi5G0kyQPnggyQFWNKoBVjSgL2lWAqlpUwUjWSuZSLjChKf5ZlT3MsJ3nuEfNkAuoZTTc6CT3m0BJeleAp0HtaxxMtl3dO0eS0OeY3qmgfW4WjY7xyWEzLFl7iXEknclVyz6oJ9S68Q7ql1y0ZaQZJmrKTu00uE3iPh3rS5Xj3VH4l9Fp0u0kh0SAABz439FlshxLWVgX7LR0M8Y2rWcCS1zmgQBeA2fLdRzfI07nt8eZxWqBz2xEBkxGxAg785VOSUiSA2S0GXd20ozOMQ1j4hxkADbgJ33iSgcISxkCQ9xcBHI+1fwWjL6aWjiNT3ON2+y3jEce5JsdiIOxcZi3wXuHxJDQAbcrQhccQQQSW6jYiwtzTpSNN0drtIYCQHCoXFvENOi9t/ZKbU8EZEvZFpH5SY435rN9EcqbLS7S/VVLJIDhA6s2B2Pb+AWnw1Cm4GKVPsiTIpNnwlqi1pDCmzDX1Md3RUf8AHs/Mr2mMKJ1Mcd4IqOHqNKXYjCBsTQZd2n+KN5jg1UV6LW70KfGw6vgJP1NoSM4/gvBjtxvUdt/ZXrjh4MNIP1Ze8gW3NrpBUawPLeppSNXGlEtMEA6IleNIJcBh6ctiRNHjw9mCUYDA0XAHttO0aQ4Hv9q3qlWZ45sFggkm5GwuOPHYfHnALa3aMPSMxs6hzIj2d7FSo1J1RQpy0wQTSB+qLS2/tc+CZM+Ki96xPcTjBTALqDLzEdWdt9mqGJpsqAjSG7QQACCRPDz9EYCM1FrMJ1WhkuuWi2otEQJs396xuIbpcWngdx6rR4BwNJkNe422Y6OFteyMEqeKwzR2miQSb3McpJ+CW1c1IdYQBw5wZg808xOJqBhDGNazaXkONzHDfuusri6XakGR+9OCra2JDjPGZv3rhUPEk+JQ7Fc0opC2VTzKJbjHxGowgWuU2vUVco0VnO4n1V1RjQ0XOqbjhEWKApVLotkOtuSePf38Low0Q5WsKoIjn5qTXJGJa5T1IcPUtaWHpjl8F42mREyPQ8/Fb/GYmjhaGtxAfHsz2ieQAuvlhqKvFYxzjLnFx2uSftRg15m+Yuq1HPdx+A5JFino6u9La605ZdAXm68Xrm3XK0MgCjqD+x/S/wAoQLQjqbB1X9L0tYrnjq6brCYUVqALgHOaBcbhsWSU4gF2obbN8IuT4ozKs46qhv2nFtMA7wB2j4QfilWZUureA0yw3abLbXNg7CwSOX2px9GpvEOaI+zksvh63Mx4JzgK/wCda3zdFE8aLKcIMPTa8CQ2s4tA5xTMTw9k37kSys2B2eA937lRQBdhQJt1zpj+Q1MsLhmaGHqXuiAS1x7W94vGx9FNaQvq4hvu/o/chquKZ7nwH3J2cIwgHqKhH1YJvMxfjw9EBi8I1wqaKLwRMEdoAg3BvwRCpS/Fs9wejfuUPpjPcHo37vH1XtTL6sSabo5x88ioPy2pt1bpuYjgHaSe4TZV4n1Y3Gs9wejfuUxjGe4PRv3IVuWVpjq389jsNzttcKf0GoN2Ovtbe2q3ldHg9FfS2e58G/crKWMBcAAbmbxwB5IVmW1TtTfw4c15RpltUBwIIOx32KZeg80ZDtU2dfwLQAR9nqmWR1XuawNqOGh+27YO6WZseyz+n/lUsixZa8tgXBueHwKPofbZ5jVc6bRw8eQnhxt3d6z2JpW9bfd6J9Sw7nN1EgAiTEnhediJjzQ1bDADmZE8ARHGduO6lTMuEKTXK/G0InvAMcp/al/WKiGB6kHoRtVWMdJSwaLa5X4dxmZHO+x8YVNOgT3eKbZZghq7bS6BsdvXY8EqqKK1SQIFhvEkE2vdVNqLa1MJT1FopsbqYNiTEc/XbuWYzzAtpmW22BHfsY+3z7lKggqLjVQnWrw1UYWiH1UPUqKt1VVl6eFa6o5C1Qr3Kt7VUTQTmL1XFi9TSwgTKnTHUk79sCO7SUsTvLmfkjb67fscseXT2jXxZFRsH2Gj1Nz89yOw7xWaGO/o9xgn0SMvlxPMlG5dXggCd5EEKoz6gqlT4HcW/emmBFvOOCqxZGtro9od26swzgDxHotGWtThHxhRf+OdNh7jUfSxAa2dTwZFm2Gme0bcY+1CZXhOtw2kST1ryIiTFJp4+CNZl79urfsYsy/+JZ1rBOqnMNqVWtl3CYg9mL33QVUNDTpq1ZuRwGonu8AZRrcveBIY82uOx+Jc/KHn6j/Rn4ktVYztQ1OL3bRufJVGpUBnW6Yjc8b/AGrQPyN8ew/0Z+JCV8reBdj/APB+NVrOykpxFQGdbto3O1rfAei9GKqQBrMAzvxjTM+BI8yj6uUPI9h/pT/GvKGTvHtNd/4/xqvC9BHG1TJ6x8ne5Hf8+SjhyTUBNz3+BTF2VumA13/j/GoUMAdYhrt/zPDfUUbBlJM29ln9P/KhMA8Co2TARme1WAU+0IOogyLg6YSf6Wyfab6p6H0rJsRTLSXVCL8NBvB3a4Em6JxVMaRu4GDcNmd5EDuSPo5jgGEscwAgGxkntQbzbdPMXjWhs6pEXAiZ33+CjVyE2Y4bVUgztvc94ukWZYSJc3gQPHitRUdT07yRcknjHjEd/cktWqwiQ9lwXG9rH4SBCcqbCGm+fWE1wdEAkb+yZ+dksdUZJLXNPaHEcIi3fdOsHUpkhxcIcJjuAnh82T0spnh8KNUcJi/GSD5cE4o0I9kWNrgDbw8VNlKm64IjS0+RB3PMQduSYPoNY2QWi8bxfhbjeFNq5ESO0C7aPLgN+d/gs10pxLQ6BeY8bAGY848kyz3pFSoC5ABAIBMF0SDAneTKwOMzxtR0l49R4okForrVE1UB/tBnvt9V309nvt9QqQOL1wcgxjme+31CsZjGe+31CYFBdpUGYtnvt9VP6VT99vqEjRLFy9+k0/fb6rkE+dhaHKB+QqdxB89LoWdWl6PwaFUcRpNxbcgR6rHlv0TBnZROWgahuPPihmjswjctpGQY2I/+q5/UU3eCXN5ieJV9JzeJI8yUD9IJJd5Dy3V2HY4xy8VoxxqskzBjWaC4jtF0mTu0N2A/NKdUq+HI3Hd/xH41maDKbQJv3SUbRg7CPOVFa81qGPw5Ez+v/GiGmhz/AF340jwz1a4QbeSzaQwxWKw7Rc/rvxpBmOLwzyIPd/zH+oo5tEAmw53N+SSVGwdjp71cjPqmNB2HvfhH/M8/5xe1H4bn/wCz/qJbTpQSDadkW3BsPH4q0eoVKmF31f8As/6iEdisK0ghwkEEf8SbgyP4xE4nK2QBq3J49yCrZTTPH4o+Ol8sZjNHhz4D3PY2zSZFrTA4XS14HetHiMsYCb/FAVsvZz+Ki8r57WZBm2gtYZ06hqgkEidrHnC3X0pjiBLgBNtTnWG0CSDeD5L5wcKGmQfin2WZnLY1QW3MECbWJM3j1upxrOoeY54ZDTMwZbM+1Yu48J9Esx2YAEnYQDPOO5RxWnTJMQJJcZMbWjYx3rO5jiGus028fgO7dLD1PDY9jSf2cL8PJN8qxrXGNmgksExMkSJ7pt4rLdUOakGDn8UFsfW+juaU5YA6NIiXfWFjcnY3E34XV/SvPqdKlqD9JaLAaCZjlxsd+QC+V0MzqNuH8r2m21+71VOIeajtT3Fx5k8k8Hyj3MM2dWdLyTFgOQmbR3oYVArhhm8/ipjCt+Sn6m2KBUCkHBENwTPkq5mBZ8lPKVsDMIRFOETTwDPkoqngGfJVSI0IwBWABHNwLPkqwYFnyVRFkBepkcAz5K8QTEpzl1Ysa8g8GW4XeAuXLDl09IMbM/yj8CYTCi3TSnvA9ePxXLlrGHX9eVDs2TARuC5LlypI6gbpthFy5RVcm1A2RDDIXLlm2hLjsUZj6vLjI4ygn4m1h6mf2L1crjOvSAWx5z+5e08MLLlyqIsc/Dgvg8AY+CoGBBBvxK8XLSM6UY/DgP8AIpRXohcuU9L5BVaIVDmQuXLKxvKi55PEqC5coxbly5cjDewvQ1cuVYVWtpqxtNcuVYztXMohXsohcuTiaKp0QiGUVy5WgQ2gFPqQuXIS7qAuXLk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32" name="AutoShape 8" descr="data:image/jpeg;base64,/9j/4AAQSkZJRgABAQAAAQABAAD/2wCEAAkGBhMSEBQUEhQVFRUWFBQVFhYUGBQUFhQXFRUWFBQUFBQXHCYeFxklGRQVHy8gIycpLCwsFR4xNTAqNSYrLCkBCQoKDgwOFA8PFCkYFRgpKSkpKSkpKSkpKSkpKSkpKSk1KSkpKSkpKSkpKSkpKSkpKSkpKSkpKSkpKSkpKSkpKf/AABEIAKUBFAMBIgACEQEDEQH/xAAbAAACAwEBAQAAAAAAAAAAAAAEBQIDBgABB//EAEoQAAEDAgQCBwQFBgsJAQAAAAEAAhEDIQQFEjFBUQYTImFxgZEyUqHwFEKx0dIjYrKzweEkQ3JzgoOSk6LC0xUzNERTVKO08Qf/xAAYAQADAQEAAAAAAAAAAAAAAAAAAQIDBP/EAB4RAQEBAQEAAwEBAQAAAAAAAAABEQIhEkFhMVED/9oADAMBAAIRAxEAPwD4495MSIMieRTnoswisQbfkH+dwltChWDx2HEtIkAem6fZPiC5tZzxEBzdha4tbitpGHXkP8uxmikGj2iCSTw5ALOCvprvJvfVdH5e7tBsgnSLTwlAY7CuFV3Znsmwi8WWjCD6sVqbWzcmQRsDvP7F5Rw7CSI7YbBO3kBwCX5ZSf1jXXAHZ0za/NPcZlpZUFcXGkMd4GYcfsR+j8JMVQi4UWJjmVHceaWUyhUolhVzFQxEMSEWAKwKIUwElOAXLl4XJmlK81qsvVTqqMTok1VHr0G6qodcjBpgMQrWYjvSttVabLejbX02vdVgkE6QJ0iJEknikArK6IZVQVSiWOLTeDH70TRCmtIZ4GjrN5gXMI7E4NoEt1DazviVDIQZMCTbvtdNM1qO0Q63l3RuoXCRqmF4F6hSQKkFAFSaUhFgXjgpBcQgwtViWYuknD2oLEU05WdjNYqkllamtDiqKU4iitYxswt0rlcaa5PBofDY41gA9/V6YIIF7cQtbh8ub9GfVAudTxO7pJnX37JTk2XMLKepodHPxWto0NWGLT+eP8RP7VH8VZLWaq0XMDS9hB5xYixFwhsbXOoOZzcPVbRoBYwRIIH2JVmeWNbTcQB7TTPnCudazsys/hWmxPMnlMLXYVuugA4RIgiZ32SMYaXtHcSn4HV0zO1vFHRMtXd2DO7ZafJNcL0dwRa0nFSSATD6DRJAJgOuINr8lnMwxup9Tg0vJhBseiqnjct6O4L/ALk/3mH+5Wt6P4P/ALg/3mH+5Yim9FMcln6ez/Gv/wBhYT/rO/vKH3KQyTCf9Z395h1lA5e60s/T2f41jcnwYF6hP9dRH2L12TYSCRrcACTprMIs1zu04AhlmwCdzYLIitB2B8RPwRNTNaj6RpuPZaAWiNrgIynsUZg4azoaWtPsgu1mP5QsSgXPVjK3A3adxy7x3rhgnOcAwF87aRv9xVoDly9CKrZa9jtLoBtYOaSPGDZQZRQEabF9E6PYdzmh2mRpbziwsVg2U19g6H4VrsJSMj2YMgnie9R0rmMBnmH04h1omD68lVSTrp3TDcVYggsG0cCeW26Q06iS2t6HVGNe/WQOzYXM+UK3pPjWOc3qyI3sk2QlrnkOaHW47C4uqMdWAdYASAYBBgnhZQuVbrXdYg/pCm2qgaZYHDGpUaxskk8Fpcz6NMpsEC8XdJN/BD9AsLqqOf7o3HCVpM6b+QcbwAeX2JKjAtUlBrrqYQaDwhqrEWVTUCCsKMTSSnEUk/rsSvEUlpzWPUJnUlyLdTuuVIxTlWGxDWs0N1iD3R5rWZSyt1Z6wAEkkXne/KyTdHc8aaVNswYA8xzH7U5xObMaG3k6tlF3+NMk9W0RpdoPAS093zKpzUONF1uH7ZlXOirxgi4jgY+xFtpy2Dyg8kbiZz8twnwuXTUDpsGxZR6SYwU6B4nYDmf3JrXrNpMk2gfICw2dY5zjLhIPsj3Rfcc1Uvyuos+Pn2pweWtNMvqExqI7JgkgBx4Hn9qvbgsPzqeo/Co4R04Qfz7v1bVs+i/QulWpa6xdqc3UxreR5otaSMrTwWH51PUfhRDMJQ5v9R+FGYnKjhcQ5lTYCQSJkEi8c90ScfR4Otz0/uTTgAYShzf6j8K44Shzf6j8KYtxtKd4H8kn4QvX4ykPZ7R8NP7EB2W9E6VduptZjbm1Sq1h8YLdlbiug4bSqOZWokgbdcx03BsA2UMMxHGmPUfh7lKnU11JDdNvHiO4Jen4yuhbboTkX0j8ldjILqz5hzvdaD9UD9pWVdSufFbj/wDOMxHW1aVUwKrC3UTeT2Yk90p2lzPWvynLcvazTRwzXiB27EuB4yb/AGSs90z6J4emxuKpNIp6gKrBFg4wSPBafJchr0KYYBq7IYXCO0GkgEztYoPp1UFLBfR51Va7oDRwGoEm3ARCzl9a2ePk+KwwZUc0XANjzHA+if8AR3Ejq3NfUeBsGtdpEnhPmlOc1AaztOzQ1tvzQGk/Bdl2IhrwPaiRcjuI9FdjOeVPOqjOud1ZLmiwJJJPeS66B61VYirLj4+KodVTkK09yfG6CXHhHEjmOHzZDY7G6n/BVYDD1XsJpBp2JEieWxKArkhxDtxv8hLBuGDcQr6dVKaVRG0XIsOVsui+cPoHUACDMyDMcY9Am2edKzUYaQZpmJJ5d0G6VdH2NIM3hota1pm/DdCY6sHVDGwsO6Fm1lcwq5pQ7CrgUlpFVPCsJUHoASs1LcQ1NKwS+unGfRcWrlYWrxWzZXJi1rQ4NE8Zk+iYYzGTojkTbuWPY8jYlMsr1Od4NcUc1XXH3ra9Gcc4vMbQthCxGWfwenqJvpmP5RHx4LR5XmRf7cAwDHKeCffNvqOO5zfyvMzdO47QJIG4PeshjnS643+StlmtMVKeppu24743CyeZkEB3MT96rn+IvnTyjTjCSNuvd+g1fS+glUuwtN43ALN7dl1h6L51hjOE/r3fq2rWf/n3SOhQZUp13lsuDmGCdxDhbbnw3UdRrzfRnTeiTXpyJlrgBBuNTTEDfefNJWYAR/um8d2uv8Ud0gz1lfFDq40MaYdvJcQTNottxVbMT3D/AAWH9lEO5qlmXiPYHD6rvvRLctAH+7H9l33qynUHBv6H4FacY0ASIBO3Z+0MTpKmZaPcb/ZNvjuqupAqWaAI5RNxte4sjWZnT+QPH3EOK+upMRbnbcbCBCRs05lz4ojB1wwnU3U095a4d7Tz9V45tyvNKCfQuivTmjSpdXVrVbHsamanBsezM3Wc6XdKRWxBdRmzSwVD7RB9qOW8JJhn6XW8OaGrC5Sk9O24Hcr8vpOc4tbpmB7XIGbKh4TfotmApVHy1riRbU0OuPEd6tBJjqRY7SYnjEW9EG4p/wBKsw62o0wBaLAC891jwSEtThVuej2aBuEcDokN7JPZJMOAEgH80zbZYrHYjrKz3xEuJAHATbxXtOs4AgEgHlx8VFlJIrU6QTTL6Op7QbCRfePJBUqSd5RhpI3HhwHNKq5jU1Mpq0GB0MqMImW2Ngb73A35JAwrSdIcS11INj2AGgw4S61x5TbwWdY1ZtlrVc0qpqsakpNQcpBRcgw9VL8Qj6qX4kpxnQZK5QcVytm+cBruRWm6MZc577iAGukm3ET9qQYbEPJHaWjwNY6niQ6GO7iRA4hLhX/RdinudUDRBDTMT3wAfCEace6jTL3QSXkC/dbySWhS1HaxfPftcd+xUsyDQdLCSG3M8+S0Y5K2mUVtTI4i1/VZvMh2nt910jzTDIMxa5xDZ8Dx5lAYqrqqVfED7U0xLCuP0Ufz7v0GqsNuicLT/gv9e79BqgGqWr2m1E02qpoV7EyEU6Vpi0ges/cUa3COgHSYPEXHqFCjROi9pey58H3T2Oqp6Tamd53qEzseXJTVQDh8prPaHMpvc0yQWtJBjfZTwbIg8zpHqJJ+C3GVdVQy8Ph+l7NT236x5dYwRs22/hdYqgRAgQNZjjHswJ42hQ0wkcLrzSpu3816QglJCrqBXqNTYJkDe1VsMGfssr3hUvCuIqFd8/P3qnQrS20+SMweVPqMLmtJAmfL5+CNIA2kr6dFNHZBWaDLdt+NuaroYckxCWqkVUqCa4cw0dy9blbgJ029F6aRCi1ci/F4wv0g7NECBHmeag0KtoVrUqtMBWhVtVgSNJQepqt5QYesluJKYVylmJKrll0DcVyg511ytD52I81oOj9QNDyQYDHN257JdkuFa+oNYJbIWqyrDNb9IAaSBqAbcQLHdRzPtf8A06nsU0azaVMPePZaSBxLnD7EJgK7XtfqEuJBvNiTy8EdmNProOwY2SO9d0WwLXS4u0kki8EW8fFa/bGZiPRkka6kWaNIn1/YrqlP8nqIgukpniMvbQpNpM+u6ZN7DwAQmPrfVHC3wTiL7U8G3+CD+ed+raqy1F4Vp+i7bVnE+Ghg+0hDkpNEQrmFVKbXIBjh39i9x1jJHOz7J+93WsBJmlcg7Gmdo5kLKtf8/Pir2V7RNuU29FNVK+rdFqFT6M01iHdn8mDB/JxbrCLafjwWEonbb23bbfV27kup4xwEB7gIiNRiOUIinWDaer3STHP2AApxel7nX812pVCovdaMLUyVW5yi6orKeEc4SBvt5JgM4qLqM7K80SNwT5LWdHcNQNMioRsDEXNyLHf/AObJkxLWFrrj1uvo+CpAMY1ogEAtEcHDYjjfj3LB5qAKpDZgOIv3FaapjH6KJk2pge0AOYBEdyKI3ZyxvUEkRx7V+MbDgsnVw9OnUdYDjFrTxPfxhWP6RF1NrZgBsTu51rEC3Pc80Gx0yXXPAmL94iyzaaOwYa8kGHDcb77XJuFXnmBa1rjF435eE8E4yPEsYyYbNuQk+eyQ9Ks1Y9+imdQi5G0kyQPnggyQFWNKoBVjSgL2lWAqlpUwUjWSuZSLjChKf5ZlT3MsJ3nuEfNkAuoZTTc6CT3m0BJeleAp0HtaxxMtl3dO0eS0OeY3qmgfW4WjY7xyWEzLFl7iXEknclVyz6oJ9S68Q7ql1y0ZaQZJmrKTu00uE3iPh3rS5Xj3VH4l9Fp0u0kh0SAABz439FlshxLWVgX7LR0M8Y2rWcCS1zmgQBeA2fLdRzfI07nt8eZxWqBz2xEBkxGxAg785VOSUiSA2S0GXd20ozOMQ1j4hxkADbgJ33iSgcISxkCQ9xcBHI+1fwWjL6aWjiNT3ON2+y3jEce5JsdiIOxcZi3wXuHxJDQAbcrQhccQQQSW6jYiwtzTpSNN0drtIYCQHCoXFvENOi9t/ZKbU8EZEvZFpH5SY435rN9EcqbLS7S/VVLJIDhA6s2B2Pb+AWnw1Cm4GKVPsiTIpNnwlqi1pDCmzDX1Md3RUf8AHs/Mr2mMKJ1Mcd4IqOHqNKXYjCBsTQZd2n+KN5jg1UV6LW70KfGw6vgJP1NoSM4/gvBjtxvUdt/ZXrjh4MNIP1Ze8gW3NrpBUawPLeppSNXGlEtMEA6IleNIJcBh6ctiRNHjw9mCUYDA0XAHttO0aQ4Hv9q3qlWZ45sFggkm5GwuOPHYfHnALa3aMPSMxs6hzIj2d7FSo1J1RQpy0wQTSB+qLS2/tc+CZM+Ki96xPcTjBTALqDLzEdWdt9mqGJpsqAjSG7QQACCRPDz9EYCM1FrMJ1WhkuuWi2otEQJs396xuIbpcWngdx6rR4BwNJkNe422Y6OFteyMEqeKwzR2miQSb3McpJ+CW1c1IdYQBw5wZg808xOJqBhDGNazaXkONzHDfuusri6XakGR+9OCra2JDjPGZv3rhUPEk+JQ7Fc0opC2VTzKJbjHxGowgWuU2vUVco0VnO4n1V1RjQ0XOqbjhEWKApVLotkOtuSePf38Low0Q5WsKoIjn5qTXJGJa5T1IcPUtaWHpjl8F42mREyPQ8/Fb/GYmjhaGtxAfHsz2ieQAuvlhqKvFYxzjLnFx2uSftRg15m+Yuq1HPdx+A5JFino6u9La605ZdAXm68Xrm3XK0MgCjqD+x/S/wAoQLQjqbB1X9L0tYrnjq6brCYUVqALgHOaBcbhsWSU4gF2obbN8IuT4ozKs46qhv2nFtMA7wB2j4QfilWZUureA0yw3abLbXNg7CwSOX2px9GpvEOaI+zksvh63Mx4JzgK/wCda3zdFE8aLKcIMPTa8CQ2s4tA5xTMTw9k37kSys2B2eA937lRQBdhQJt1zpj+Q1MsLhmaGHqXuiAS1x7W94vGx9FNaQvq4hvu/o/chquKZ7nwH3J2cIwgHqKhH1YJvMxfjw9EBi8I1wqaKLwRMEdoAg3BvwRCpS/Fs9wejfuUPpjPcHo37vH1XtTL6sSabo5x88ioPy2pt1bpuYjgHaSe4TZV4n1Y3Gs9wejfuUxjGe4PRv3IVuWVpjq389jsNzttcKf0GoN2Ovtbe2q3ldHg9FfS2e58G/crKWMBcAAbmbxwB5IVmW1TtTfw4c15RpltUBwIIOx32KZeg80ZDtU2dfwLQAR9nqmWR1XuawNqOGh+27YO6WZseyz+n/lUsixZa8tgXBueHwKPofbZ5jVc6bRw8eQnhxt3d6z2JpW9bfd6J9Sw7nN1EgAiTEnhediJjzQ1bDADmZE8ARHGduO6lTMuEKTXK/G0InvAMcp/al/WKiGB6kHoRtVWMdJSwaLa5X4dxmZHO+x8YVNOgT3eKbZZghq7bS6BsdvXY8EqqKK1SQIFhvEkE2vdVNqLa1MJT1FopsbqYNiTEc/XbuWYzzAtpmW22BHfsY+3z7lKggqLjVQnWrw1UYWiH1UPUqKt1VVl6eFa6o5C1Qr3Kt7VUTQTmL1XFi9TSwgTKnTHUk79sCO7SUsTvLmfkjb67fscseXT2jXxZFRsH2Gj1Nz89yOw7xWaGO/o9xgn0SMvlxPMlG5dXggCd5EEKoz6gqlT4HcW/emmBFvOOCqxZGtro9od26swzgDxHotGWtThHxhRf+OdNh7jUfSxAa2dTwZFm2Gme0bcY+1CZXhOtw2kST1ryIiTFJp4+CNZl79urfsYsy/+JZ1rBOqnMNqVWtl3CYg9mL33QVUNDTpq1ZuRwGonu8AZRrcveBIY82uOx+Jc/KHn6j/Rn4ktVYztQ1OL3bRufJVGpUBnW6Yjc8b/AGrQPyN8ew/0Z+JCV8reBdj/APB+NVrOykpxFQGdbto3O1rfAei9GKqQBrMAzvxjTM+BI8yj6uUPI9h/pT/GvKGTvHtNd/4/xqvC9BHG1TJ6x8ne5Hf8+SjhyTUBNz3+BTF2VumA13/j/GoUMAdYhrt/zPDfUUbBlJM29ln9P/KhMA8Co2TARme1WAU+0IOogyLg6YSf6Wyfab6p6H0rJsRTLSXVCL8NBvB3a4Em6JxVMaRu4GDcNmd5EDuSPo5jgGEscwAgGxkntQbzbdPMXjWhs6pEXAiZ33+CjVyE2Y4bVUgztvc94ukWZYSJc3gQPHitRUdT07yRcknjHjEd/cktWqwiQ9lwXG9rH4SBCcqbCGm+fWE1wdEAkb+yZ+dksdUZJLXNPaHEcIi3fdOsHUpkhxcIcJjuAnh82T0spnh8KNUcJi/GSD5cE4o0I9kWNrgDbw8VNlKm64IjS0+RB3PMQduSYPoNY2QWi8bxfhbjeFNq5ESO0C7aPLgN+d/gs10pxLQ6BeY8bAGY848kyz3pFSoC5ABAIBMF0SDAneTKwOMzxtR0l49R4okForrVE1UB/tBnvt9V309nvt9QqQOL1wcgxjme+31CsZjGe+31CYFBdpUGYtnvt9VP6VT99vqEjRLFy9+k0/fb6rkE+dhaHKB+QqdxB89LoWdWl6PwaFUcRpNxbcgR6rHlv0TBnZROWgahuPPihmjswjctpGQY2I/+q5/UU3eCXN5ieJV9JzeJI8yUD9IJJd5Dy3V2HY4xy8VoxxqskzBjWaC4jtF0mTu0N2A/NKdUq+HI3Hd/xH41maDKbQJv3SUbRg7CPOVFa81qGPw5Ez+v/GiGmhz/AF340jwz1a4QbeSzaQwxWKw7Rc/rvxpBmOLwzyIPd/zH+oo5tEAmw53N+SSVGwdjp71cjPqmNB2HvfhH/M8/5xe1H4bn/wCz/qJbTpQSDadkW3BsPH4q0eoVKmF31f8As/6iEdisK0ghwkEEf8SbgyP4xE4nK2QBq3J49yCrZTTPH4o+Ol8sZjNHhz4D3PY2zSZFrTA4XS14HetHiMsYCb/FAVsvZz+Ki8r57WZBm2gtYZ06hqgkEidrHnC3X0pjiBLgBNtTnWG0CSDeD5L5wcKGmQfin2WZnLY1QW3MECbWJM3j1upxrOoeY54ZDTMwZbM+1Yu48J9Esx2YAEnYQDPOO5RxWnTJMQJJcZMbWjYx3rO5jiGus028fgO7dLD1PDY9jSf2cL8PJN8qxrXGNmgksExMkSJ7pt4rLdUOakGDn8UFsfW+juaU5YA6NIiXfWFjcnY3E34XV/SvPqdKlqD9JaLAaCZjlxsd+QC+V0MzqNuH8r2m21+71VOIeajtT3Fx5k8k8Hyj3MM2dWdLyTFgOQmbR3oYVArhhm8/ipjCt+Sn6m2KBUCkHBENwTPkq5mBZ8lPKVsDMIRFOETTwDPkoqngGfJVSI0IwBWABHNwLPkqwYFnyVRFkBepkcAz5K8QTEpzl1Ysa8g8GW4XeAuXLDl09IMbM/yj8CYTCi3TSnvA9ePxXLlrGHX9eVDs2TARuC5LlypI6gbpthFy5RVcm1A2RDDIXLlm2hLjsUZj6vLjI4ygn4m1h6mf2L1crjOvSAWx5z+5e08MLLlyqIsc/Dgvg8AY+CoGBBBvxK8XLSM6UY/DgP8AIpRXohcuU9L5BVaIVDmQuXLKxvKi55PEqC5coxbly5cjDewvQ1cuVYVWtpqxtNcuVYztXMohXsohcuTiaKp0QiGUVy5WgQ2gFPqQuXIS7qAuXLk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34" name="AutoShape 10" descr="data:image/jpeg;base64,/9j/4AAQSkZJRgABAQAAAQABAAD/2wCEAAkGBhQSERUUEhQVFBQUFBQVFBQUFBQVFBQUFRQVFBQQFRQXHCYeFxkkGRUUHy8gIycpLCwsFR4xNTAqNSYrLCkBCQoKDgwOGg8PGiocHRwqKSkpKSwpKSkpKSkpKSkpKSwpLCksLCksKSkpKSwpKSkpLCwpKSkpKSwpKSwsKSkpLP/AABEIALcBEwMBIgACEQEDEQH/xAAcAAABBQEBAQAAAAAAAAAAAAAEAAIDBQYBBwj/xABGEAABAwMBBAYFCAcIAgMAAAABAAIDBBEhMQUSQVEGImFxgZETMqGxwQdCUnJzstHwFBYjJGLh8RUlM1OzwsPSY6JDgpL/xAAaAQADAQEBAQAAAAAAAAAAAAABAgMABAUG/8QAKBEAAgIBAwMEAgMBAAAAAAAAAAECEQMSITEEQVETIjJhcaFCgdEU/9oADAMBAAIRAxEAPwCthblGsCgjYi42rzz1B4TgmXXd9AI9zlC56696Fml5LChAmXfT81XOnz+fJRS1ZRo1lt+kIhlSBx9ufBZp1Se33KM1J7PG5WoFmqZtfhfzKIHSBg6oOe0G3cOZWIdMTqT3J0dRw087+zRbSCzdQ7bBJ1vyA9hJ/BExbX0u06c8+Y7FhYa0DU8MXJGeWisodo8iD9U5HfjKFM2xtItoXsePeR58/BHQV17cL8PdYrHUlaSdfEc9dP5Kwgrhi7rXNxyNtbi+vdlZSaA4o10NUD39uCPNGRzaLOQS72LgkXxfPgTkGysYZr4uR2EZ8DxVozJOJdtcu2QUM2Nc/ngi2uV1KyLVCKgepnKF6EgoBrRhYnbGCtxVjCxW226rlycnTj4MvJlr+w3VWw2uVah9nuB0c0hVZbgpoiSLnYtR+zI4b10dO/IKp9kP1CPkm0CSS3GRW1DbPKOodo7j2m+ND3KCobfKGf6q3IDeUFbuOx6rsp3SKluBI3hr3Kk2JU70WTkK0h2oC3ddxwhF0BozL3ejlD26E5Xo+xKsSRg9i872lT7hP0SrrohtXdduE4OiqnTsRq1RvA1JOa8WSXTsc55kyBEMiR8dHyTzRLiPStFXLEhXG2FdyU2Cq+qo/clDZXPcVA8/n4ox0CHli/osBgRf+fihpXf0/ki5YkK5gCZAIXOOp8kxzj3fninPkULnJhR3pLaa81G954nwF0rpA9qxjrXgcT5FPE/afIFRtupmM7vd71jUGU1S7Fte23vV1SbVIHWa2/PiR+eKo42Dj70bSk8CRyyR7kjGo1NFKHDqWI4WyO7jb+auaeqxYknlcj2O/qslRjN+OMk5911e04c36XcTcHxIulTM0XtPVWO67F/VJ0PZyurGKa3x7P4u5U1LLft427e78EfFI02sc8j7laMiMkWu8mOCggdi3I4vy4X93gppHe1WuyXALUjCxm3tStlU6LG7fOqhkL4zH1BsUKBgomrUEIwUY8Cy5O0WHBH1psQUFTt64vpfKJr3jfsNLIS5MjsTsoeeOyliOVPPDcJRgWirC13YrOpl6t/EKmkhKLpnFzbHgsAKhq/SNIOShIHmOQd91FCd0op+corwA29Jts7jc8ElkoZsDKSXVIGlG2hp1O6kRUcSmDFZRC5FTLSaoWalV/JCgamMBLKNDRkZmSltdVVW4NurLbW0AzQ5WVqKkuUkrK2KonT6LZT5vVCrpJlc18wZQRv4mYDHH9m8/BUSpNiN9iZ3QmfkmfqPP9FZh1Y92gA9pTCxx4lBZF4/ZtD8/o1Q6Dz/AEV39R5+SzH6Bz4pooGlwF89+B2o+pHwDS/Jqh0Gn5KRvQifks5HRAuDY3XJFyfmtGNSVKaZzcgggakaYx6wxfsQc14/Zkn5NJF0NmGoUFTs50Ru4d6qoaxwtcctfxWhMgdRb+h9K8eTWHXxSRlqdVX9jtOO92dopgbaHlqCFfUliMjI00v7ce1ZOgqLEX/PmtDRSgj1jbTS/mCh3GaLmleP4hfIuBqjgTbOe0fggaVtxcEH88kdDrlUjwRYXTx3sR+exFmI24YPNRNZhva4/dcpd3GirdEXuRz0pI4eYWW2xsGR+i0kwsPBef8ASeldI/dYN4ngPf2DtXPlzKLW139lsUG9rBqvodMdAo4uhk44IKj+TaFz96pe55/y4zuMHYX23neFlqtn9Adn4/dYz9YyO87uXUtNBeGd32Kb9S5r6JVPQ+Ym9lsT8n1C4dWARO4PiJa4dtiSD4heI9LthSUtbJDLm1nNcBh8bsteOXEEcCCg4+UKo26s2VRsl8frBJrcZTuhlN/drz/5z9xiLjp8KMtjcbFc+BKmgsbc1Zsh4KUUfFLZikkpDdE01K4my0LaUFuUTBs4YslsJQ/2O4JLYMgFtF1UpE7LNjVMGLkSmXShWQSNVBt6tEbCeOgHar6ZywnSupu+3L38VKfgpBGTr6kucb6lV806krH5VdM+6NbDkdRNfRaqeG+zYr/54/03rLx0y2crbbPj+2/43JZOosCXuRQNpAo8Ndbh7+zvU3oi44wOf8kPtGVsfHru0v71zY4ObryWnNJAFdtIb1sjtGlvidMIEV3Le7w3XwurtmwQQ9xd1o2tlkZJ1AY3Cx3HHU3PuCqarb0DW7sUZOh3icbzTYOaLZFtQV6a6eMVucLzN7ktHtZowXcADdptbvz+bq6g2qCBY3F76i19Tr3qTorQ0+0JBGxj2lrC4tFvWJsSPpC/PQLav+RItcHxTD7ORpsRbI3mnHZjgll0cWrToK6inTRQQ7d9IA14Y5vVaAWsDiBwBHq5OpBGNFbT7Pa+hLYLj9q47rnMPW3I94AtNuVgbHsQ20/k+mjuWAkNyRgj+YXI3OjoLEAETPwRj1I+a5oRlGVSKuSa9rM+yOWJ265pa76LuXYePgr3Z20AcHDuPC34ptBWNqG+ie2NxPqufIY5GZxundLSL8BZL9CLHiKawdbqPa5tiL6gjJPYlnFcorGfZmnpZhyPgR7rKypak6E37/cs9TtdHhxx9LhzsL6FWsMt7Wue3h7VNNoLVmljd1W/WP3HKcHig4Xfs2fWP3HIhsivJnNRHVHCxe0q9ocQ3jqefZ3K+6S7SEcdr5d7lgfT3dfghpXyZ6XR4dXuZe0s+Ve0koWVoZbuytPRNwFWJ0ZopGgpJF578tezQRSz2yHSQk8wQJGjwId5re0hysv8roBo4ef6QCPCKS/vTZH7WedVTRQ9Dmf3dIP/ADn/AE2o2lZdqg6IN/u9/wBsf9NqKonjRcr4ROXyZHI2xCKaxKoguE6kdixQFJ2aI2k0Q8bEbE3KyQGydr0kQ2PCSrpYlhEN1ISoonqVxVgsFqXWBWA2ozecb+a3lWOqe5ZTaFJaxAvb83UZcloGG2lDYoKOjvlaCTZr5ZCbIPbBELbAXd7Al1Xsh6oqqhwaPYtQ1m9QRfb/APG5YV7i4gnmvQ6Fv7lF9t/xuTtVFk27kgJtNYaIWHY7ZZOtHfUNd6TccLcQNCrsxXC7s9rGyb0lyAcchfFrDUE65Cp0CWvcTPwZ35UZ3R0lJAH7weXlzmk2du2s0kk5BOQDa4XnD3vkc1hdvFjfRsucBoJIYPEu817z026I/wBo0TBE1jZ2OdJEPV9IL2MfIb1yb6XA4G68Rm2FURS7pgmbI11t3ccSCDzAzx0XfJXI4zTdA9qOpJI5YyA8lrHXA9V7w1wzi9s6cF710dma2WVzpJHySNaSJH3DQzDQxoADLh1zYZwvFOhXQ+aaRrqgFrBu2a7Av80OPBelbEMvpXCRhaxjA1ryH9QhjbxkuJ3h1Rkdt1aULXikTuka6SrDja1u9U+3ej8U0TmuO71t7q8y0X9wRGzSXdY5uUXVN6p7/gFwyrUysbR5f+r1K029O4ObwBsfcrGm6PQTgWqpZN3Au4Hd7QRkeKl6WbD6zJGDN7Otx7VFsbYkTpGuLQ2QOGc+0LlcqlpaOtRco6ky6ooadhMe/vObrYN1Oc2yjm0EV/XI71l9piSCsd1RuvIs69hpzGh71ex7xaCQB/8AYn4KbatquB6dJ3yXNRGGxt3Tfrf7XLkMtwu07bxtHafuOQFVJ6OOTsBt44SzT1JruLFXaMb0r2pvym2gwO4KmZNwUVRWbzzprxRED7jPsVXJH0uLH6cEqC9nh292LXUEmAs9s6IfgtLQtuQnic/Uuy42ddZP5Wprimj+1kP/AKsHxWzoWLCfKlKDUxN+hDnsLnkj2AJc7rGeTd5BvRkfuL7f53+xqVNr4rvRw/uMn2x+41MpHZUP4r8EpfJlsG4TaePrLkByiIm2KIgdHApTElCiQy6slsSb3OsOEl0NXE9AsfA3CncLBMpgpnpkth29wKcKudT3uD7VaSISVmbqTVlCqnot0dUDPngrC7cEtvRuF2hznAY9Z2p8gvR5QbX+HkqOspw699R7LpKrgZPyeWOpiDax8rrbwvLaGLB/xv8AjcuVuzBbA1VkIbUjAMftf9hRbuLDXuQBT1gKklmtltie3RPZG1wsQCeeh81NHskHQn4e1c2PJKDtFZ409gmn6ZFjX9bdcHsYy4LhuEAOIAtm4vfwQ+zukhkgO/JaSORroXudYnqW/bEDN3HIGhJ5XUM/Rgu0Ivw4Hmo29GZr64OoGATzsOK9fH1uNr3Kjgn08r2NXFMQ0l7I/S7u84A39YdbeIxoGWJF/i2jBmdgu3PnEkEOP0WcxzJQFJsNxdvSEuNgOyw0C01JEGjSyaXVRqoklgfcPpot0WSqRg9h18Ak1/IEqKqBcDc2z3cBhcykVUfIBv77hbQe3+SZLAPStc0C4OdBf+aOG6BYDx4pQtu4XzyP4pGr5Kp1wVW0KUPe4HwKjhpS0W07tPJWNXS9c25peiupOFsopbE8PqN+t/scq3pV1ad7uYsrQR9Vv1j9xyoOn9YGUtjq44t7/amrfc2FasiryeUsdlWFNLnVVjFYQvsOHkVyttH1y3Rpdl371qtmhZLYxvbIWy2dYroxuzyeqdF7RN0Xj3TLaXpaud4yN8tb9WPqD7t16zW1ogppZj/8cT3DvA6o87LxAi7OZtk9vFJ1UuEeXj3k2bHo2b0D7f5x+41NpjYrvRMfuD/tj9xqa3VD+K/BN/J/ktmG1ka1l7FVsRwFbUOQjESQVTo1gQzWWRMa6YkJD7Lq4uqghJAMJ0i5HouyIPgsDlqiexEWTXNUygBIxUlZCbm3f/VaJ8eUDVUt0KsKdGUqWnIPlwRLQXwiMZIffUabpF896IrKPOndy8VWvgPDCRrsyq8onZsaUfM/9o8Dn6yJhophbqWA/jZ4/OVJOZB84oR1RINSVP04fY+qb8GwZTS46vHPWZpqfnIqKN9wd3Ttbpy9ZYmCrfcdY6oymlksesdMZ43Hwutph9gak/Bs2yyAg7vfluh466oyGVwOhPfunHmsTHJJxJVlBM64zy9yZaV5EcGa30pPBw8lFUSbzbaE8+4DKq4pSePD4I2CMlVUl2JONDoIud/xVhTxZCZCyyJi1CpFE5MZURXKi9GipBlR7qLQqZwjAxex0GuQR8VivlC2fPOWNiiLg1ubljck30c4LbALzvpRtJxndZxAvYeGPghKKa3OnpnKOROPYrqHonOBmLOPnRf9laR9HZLf4R1+kz/sg6Ssf9IqzjqXHipaInoyzZX3X7/0MotjPB/wyP8A8fitBT09rdR2nAD8VRUsrr68Vd0ZKpFI5MspvlgHyhU8suzpIoWOL3viFjusG6JA53WcQNG6XXnuz+itUG2dDbH04j7nrffKPUuZRsLTa87B4bjysNQ7Rf8ASKjnhGXJzQnJcFtsyF0FO6N43XOkLgLg43QPmk8lHa4UBlJOSio1L68D/YdTZCs9nHKrKNWdOLFGPIjLctTmJsRwpAutHOOSXEk4pLC5deU1hSclZcVki1dC6AlDZAWqOSG6ILUrLUFlVUUYI0VNUUtitW+JAVlFcLNWaMqMu6JMNCCrGamsVE1RaLpgI2ODwt3IiHZhGhVnCAi4ogtosDmyuipiOCPhg5j2ItsKmjYioCOYyKAcgjY4wOCaximaxVUSTY9oT4xkJgCfGMhOhGOk1TCE+TVNKLAiOeTdY530Wk+QXk9ad6QntXpHSWfcpn9tm/E+5eaMF3JXwdvTrlhtIxWEQQ9LEjGRpGdNh9Gcq+oDdZ+nV7swoxIZFsVXypj9yj+3Z9yRed0Ll6N8qg/cWfbx/ckXmVHIky8nLAvGlWFKMKtgNwrGlC5ygXT4KtaYKviZlW9LGngtxJMOi0UyiYnrqRAfdJNXUQDmp5XGBSbqBcaCnpoC6gA5ZdAXE4LBOkKF7FOSmoilRWUV0H/YLzkBaER3Kt48Adyygmb1HExzNhyDgUVFsqQcFqbpXTemhfVZn2bPfyUzaFyurpXR0IXWyrbSFPFMVY3SujpQNTAP0crrITdHXSWo2pgb4TdN/RyjrpLUbUZnpRst8sQawfOufJZWDodMDkFeoErm+tpTKwzyiqRhYOjUg4KX9X5OS228ldDQg/8ARIxkexJBwVrs3Z7gchX28ldZQSNLPJqjK9P9lOnpQxgJIla7HJrX3968mqKB0LrOFivoMleZfKVSj0u8BrYnySZY7WJjl2M5RyXsrymjWfoVqNntuFxl2GU8Ks6diFgmYOPllHRPB0N1eMaJSUvBK1OTQu3ViY5JcSWMEtTkmhdIWZQauOcuqF5SsZIfvJwchy9dD0thonLlwFRb66HprBQRGcqzBVRC7Ks95UgSmh5cubyYXJpcnsWiTfS31DvJpehZqCt9IPQwkXRItZqCd5d3lAJE7eRsFEu8ldRhy7vLGo5PJZRCZQ7QltZCR1K1jKJatenbyDjlUpesaiXfUjCgjIiYHIGcR1Q6w8ViemkG+4dwWv2m+zR9Ye4rObbj3i0/whTycUaHJiRQkFGzVYawNbqdT2ch2IXaO0GueWsPUbl7h84/RHZdBtqN43UIxrc9HHj7staOQ3wVfU7sBw8Ry7e5UlFGrBlZuuHLQ9yPBd78F/E64TwUHs+e+OR9nBGFUi7POzw0s6kuJJiAc0pEoYzLnpULKJE5UcgXWvTigMAyOTWzKOtdZACoyudypllG0W4kSEqAZUKUSJtRtIfBJ1grNz8qkpXdYKykk6x71aD2IzjuEb64Xof0q4ZE1i6QjeTCVEJFwvQs1E2+lvKD0icXLWGggPTvSIUOTt9NYNIUHrvpEJ6RPEi1g0ge3J7W7lWQVad0mnsW93xVHT1izZaENjV01Si3TYWbgrbKwFaCFtRnANM+UfTzgC5NgNSVm3VmU3au0rMDb9p+ASqW5pQ2D9p7cD8NGAb3Op7exZrprtEtgaRi7BfuucJrJTqfAJnSePehiuLgsF/MrN7MbHFKSMeJbNDeJy7vPBGUzOIQztlngT3H8UdQxEapbs7K7lpBUECykdN5oEu3VNSRkuudeXJLIrBdzR7GxqrmXXy9yrdmRadiOLkYKked1crZ1JK6Sc4wf0qc2VcSUjsonjlRTThJJMhGU21pLFU7pUklyz5OmHA+OdGxSriSERpINopOsEdUy9d3ekkuhfE55L3Ca+6RekkmFF6RdD0kkTUd3k7eXUkTHA9O3lxJEAiU4OSSWMZjphNYtH8P4rLRVtikkszqxL2h4r7KZm1+BSSU2yqimc/tNSyyfS5+A5d64ktATKkqOtkuj9qRXhh+p8SkkqEe6KoUid+ihJJIXsjbTZVlR0ySSxS9i9pW2afJPuupJ0eXm+YrpJJIkT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36" name="AutoShape 12" descr="data:image/jpeg;base64,/9j/4AAQSkZJRgABAQAAAQABAAD/2wCEAAkGBhQSERUUEhQVFBQUFBQVFBQUFBQVFBQUFRQVFBQQFRQXHCYeFxkkGRUUHy8gIycpLCwsFR4xNTAqNSYrLCkBCQoKDgwOGg8PGiocHRwqKSkpKSwpKSkpKSkpKSkpKSwpLCksLCksKSkpKSwpKSkpLCwpKSkpKSwpKSwsKSkpLP/AABEIALcBEwMBIgACEQEDEQH/xAAcAAABBQEBAQAAAAAAAAAAAAAEAAIDBQYBBwj/xABGEAABAwMBBAYFCAcIAgMAAAABAAIDBBEhMQUSQVEGImFxgZETMqGxwQdCUnJzstHwFBYjJGLh8RUlM1OzwsPSY6JDgpL/xAAaAQADAQEBAQAAAAAAAAAAAAABAgMABAUG/8QAKBEAAgIBAwMEAgMBAAAAAAAAAAECEQMSITEEQVETIjJhcaFCgdEU/9oADAMBAAIRAxEAPwCthblGsCgjYi42rzz1B4TgmXXd9AI9zlC56696Fml5LChAmXfT81XOnz+fJRS1ZRo1lt+kIhlSBx9ufBZp1Se33KM1J7PG5WoFmqZtfhfzKIHSBg6oOe0G3cOZWIdMTqT3J0dRw087+zRbSCzdQ7bBJ1vyA9hJ/BExbX0u06c8+Y7FhYa0DU8MXJGeWisodo8iD9U5HfjKFM2xtItoXsePeR58/BHQV17cL8PdYrHUlaSdfEc9dP5Kwgrhi7rXNxyNtbi+vdlZSaA4o10NUD39uCPNGRzaLOQS72LgkXxfPgTkGysYZr4uR2EZ8DxVozJOJdtcu2QUM2Nc/ngi2uV1KyLVCKgepnKF6EgoBrRhYnbGCtxVjCxW226rlycnTj4MvJlr+w3VWw2uVah9nuB0c0hVZbgpoiSLnYtR+zI4b10dO/IKp9kP1CPkm0CSS3GRW1DbPKOodo7j2m+ND3KCobfKGf6q3IDeUFbuOx6rsp3SKluBI3hr3Kk2JU70WTkK0h2oC3ddxwhF0BozL3ejlD26E5Xo+xKsSRg9i872lT7hP0SrrohtXdduE4OiqnTsRq1RvA1JOa8WSXTsc55kyBEMiR8dHyTzRLiPStFXLEhXG2FdyU2Cq+qo/clDZXPcVA8/n4ox0CHli/osBgRf+fihpXf0/ki5YkK5gCZAIXOOp8kxzj3fninPkULnJhR3pLaa81G954nwF0rpA9qxjrXgcT5FPE/afIFRtupmM7vd71jUGU1S7Fte23vV1SbVIHWa2/PiR+eKo42Dj70bSk8CRyyR7kjGo1NFKHDqWI4WyO7jb+auaeqxYknlcj2O/qslRjN+OMk5911e04c36XcTcHxIulTM0XtPVWO67F/VJ0PZyurGKa3x7P4u5U1LLft427e78EfFI02sc8j7laMiMkWu8mOCggdi3I4vy4X93gppHe1WuyXALUjCxm3tStlU6LG7fOqhkL4zH1BsUKBgomrUEIwUY8Cy5O0WHBH1psQUFTt64vpfKJr3jfsNLIS5MjsTsoeeOyliOVPPDcJRgWirC13YrOpl6t/EKmkhKLpnFzbHgsAKhq/SNIOShIHmOQd91FCd0op+corwA29Jts7jc8ElkoZsDKSXVIGlG2hp1O6kRUcSmDFZRC5FTLSaoWalV/JCgamMBLKNDRkZmSltdVVW4NurLbW0AzQ5WVqKkuUkrK2KonT6LZT5vVCrpJlc18wZQRv4mYDHH9m8/BUSpNiN9iZ3QmfkmfqPP9FZh1Y92gA9pTCxx4lBZF4/ZtD8/o1Q6Dz/AEV39R5+SzH6Bz4pooGlwF89+B2o+pHwDS/Jqh0Gn5KRvQifks5HRAuDY3XJFyfmtGNSVKaZzcgggakaYx6wxfsQc14/Zkn5NJF0NmGoUFTs50Ru4d6qoaxwtcctfxWhMgdRb+h9K8eTWHXxSRlqdVX9jtOO92dopgbaHlqCFfUliMjI00v7ce1ZOgqLEX/PmtDRSgj1jbTS/mCh3GaLmleP4hfIuBqjgTbOe0fggaVtxcEH88kdDrlUjwRYXTx3sR+exFmI24YPNRNZhva4/dcpd3GirdEXuRz0pI4eYWW2xsGR+i0kwsPBef8ASeldI/dYN4ngPf2DtXPlzKLW139lsUG9rBqvodMdAo4uhk44IKj+TaFz96pe55/y4zuMHYX23neFlqtn9Adn4/dYz9YyO87uXUtNBeGd32Kb9S5r6JVPQ+Ym9lsT8n1C4dWARO4PiJa4dtiSD4heI9LthSUtbJDLm1nNcBh8bsteOXEEcCCg4+UKo26s2VRsl8frBJrcZTuhlN/drz/5z9xiLjp8KMtjcbFc+BKmgsbc1Zsh4KUUfFLZikkpDdE01K4my0LaUFuUTBs4YslsJQ/2O4JLYMgFtF1UpE7LNjVMGLkSmXShWQSNVBt6tEbCeOgHar6ZywnSupu+3L38VKfgpBGTr6kucb6lV806krH5VdM+6NbDkdRNfRaqeG+zYr/54/03rLx0y2crbbPj+2/43JZOosCXuRQNpAo8Ndbh7+zvU3oi44wOf8kPtGVsfHru0v71zY4ObryWnNJAFdtIb1sjtGlvidMIEV3Le7w3XwurtmwQQ9xd1o2tlkZJ1AY3Cx3HHU3PuCqarb0DW7sUZOh3icbzTYOaLZFtQV6a6eMVucLzN7ktHtZowXcADdptbvz+bq6g2qCBY3F76i19Tr3qTorQ0+0JBGxj2lrC4tFvWJsSPpC/PQLav+RItcHxTD7ORpsRbI3mnHZjgll0cWrToK6inTRQQ7d9IA14Y5vVaAWsDiBwBHq5OpBGNFbT7Pa+hLYLj9q47rnMPW3I94AtNuVgbHsQ20/k+mjuWAkNyRgj+YXI3OjoLEAETPwRj1I+a5oRlGVSKuSa9rM+yOWJ265pa76LuXYePgr3Z20AcHDuPC34ptBWNqG+ie2NxPqufIY5GZxundLSL8BZL9CLHiKawdbqPa5tiL6gjJPYlnFcorGfZmnpZhyPgR7rKypak6E37/cs9TtdHhxx9LhzsL6FWsMt7Wue3h7VNNoLVmljd1W/WP3HKcHig4Xfs2fWP3HIhsivJnNRHVHCxe0q9ocQ3jqefZ3K+6S7SEcdr5d7lgfT3dfghpXyZ6XR4dXuZe0s+Ve0koWVoZbuytPRNwFWJ0ZopGgpJF578tezQRSz2yHSQk8wQJGjwId5re0hysv8roBo4ef6QCPCKS/vTZH7WedVTRQ9Dmf3dIP/ADn/AE2o2lZdqg6IN/u9/wBsf9NqKonjRcr4ROXyZHI2xCKaxKoguE6kdixQFJ2aI2k0Q8bEbE3KyQGydr0kQ2PCSrpYlhEN1ISoonqVxVgsFqXWBWA2ozecb+a3lWOqe5ZTaFJaxAvb83UZcloGG2lDYoKOjvlaCTZr5ZCbIPbBELbAXd7Al1Xsh6oqqhwaPYtQ1m9QRfb/APG5YV7i4gnmvQ6Fv7lF9t/xuTtVFk27kgJtNYaIWHY7ZZOtHfUNd6TccLcQNCrsxXC7s9rGyb0lyAcchfFrDUE65Cp0CWvcTPwZ35UZ3R0lJAH7weXlzmk2du2s0kk5BOQDa4XnD3vkc1hdvFjfRsucBoJIYPEu817z026I/wBo0TBE1jZ2OdJEPV9IL2MfIb1yb6XA4G68Rm2FURS7pgmbI11t3ccSCDzAzx0XfJXI4zTdA9qOpJI5YyA8lrHXA9V7w1wzi9s6cF710dma2WVzpJHySNaSJH3DQzDQxoADLh1zYZwvFOhXQ+aaRrqgFrBu2a7Av80OPBelbEMvpXCRhaxjA1ryH9QhjbxkuJ3h1Rkdt1aULXikTuka6SrDja1u9U+3ej8U0TmuO71t7q8y0X9wRGzSXdY5uUXVN6p7/gFwyrUysbR5f+r1K029O4ObwBsfcrGm6PQTgWqpZN3Au4Hd7QRkeKl6WbD6zJGDN7Otx7VFsbYkTpGuLQ2QOGc+0LlcqlpaOtRco6ky6ooadhMe/vObrYN1Oc2yjm0EV/XI71l9piSCsd1RuvIs69hpzGh71ex7xaCQB/8AYn4KbatquB6dJ3yXNRGGxt3Tfrf7XLkMtwu07bxtHafuOQFVJ6OOTsBt44SzT1JruLFXaMb0r2pvym2gwO4KmZNwUVRWbzzprxRED7jPsVXJH0uLH6cEqC9nh292LXUEmAs9s6IfgtLQtuQnic/Uuy42ddZP5Wprimj+1kP/AKsHxWzoWLCfKlKDUxN+hDnsLnkj2AJc7rGeTd5BvRkfuL7f53+xqVNr4rvRw/uMn2x+41MpHZUP4r8EpfJlsG4TaePrLkByiIm2KIgdHApTElCiQy6slsSb3OsOEl0NXE9AsfA3CncLBMpgpnpkth29wKcKudT3uD7VaSISVmbqTVlCqnot0dUDPngrC7cEtvRuF2hznAY9Z2p8gvR5QbX+HkqOspw699R7LpKrgZPyeWOpiDax8rrbwvLaGLB/xv8AjcuVuzBbA1VkIbUjAMftf9hRbuLDXuQBT1gKklmtltie3RPZG1wsQCeeh81NHskHQn4e1c2PJKDtFZ409gmn6ZFjX9bdcHsYy4LhuEAOIAtm4vfwQ+zukhkgO/JaSORroXudYnqW/bEDN3HIGhJ5XUM/Rgu0Ivw4Hmo29GZr64OoGATzsOK9fH1uNr3Kjgn08r2NXFMQ0l7I/S7u84A39YdbeIxoGWJF/i2jBmdgu3PnEkEOP0WcxzJQFJsNxdvSEuNgOyw0C01JEGjSyaXVRqoklgfcPpot0WSqRg9h18Ak1/IEqKqBcDc2z3cBhcykVUfIBv77hbQe3+SZLAPStc0C4OdBf+aOG6BYDx4pQtu4XzyP4pGr5Kp1wVW0KUPe4HwKjhpS0W07tPJWNXS9c25peiupOFsopbE8PqN+t/scq3pV1ad7uYsrQR9Vv1j9xyoOn9YGUtjq44t7/amrfc2FasiryeUsdlWFNLnVVjFYQvsOHkVyttH1y3Rpdl371qtmhZLYxvbIWy2dYroxuzyeqdF7RN0Xj3TLaXpaud4yN8tb9WPqD7t16zW1ogppZj/8cT3DvA6o87LxAi7OZtk9vFJ1UuEeXj3k2bHo2b0D7f5x+41NpjYrvRMfuD/tj9xqa3VD+K/BN/J/ktmG1ka1l7FVsRwFbUOQjESQVTo1gQzWWRMa6YkJD7Lq4uqghJAMJ0i5HouyIPgsDlqiexEWTXNUygBIxUlZCbm3f/VaJ8eUDVUt0KsKdGUqWnIPlwRLQXwiMZIffUabpF896IrKPOndy8VWvgPDCRrsyq8onZsaUfM/9o8Dn6yJhophbqWA/jZ4/OVJOZB84oR1RINSVP04fY+qb8GwZTS46vHPWZpqfnIqKN9wd3Ttbpy9ZYmCrfcdY6oymlksesdMZ43Hwutph9gak/Bs2yyAg7vfluh466oyGVwOhPfunHmsTHJJxJVlBM64zy9yZaV5EcGa30pPBw8lFUSbzbaE8+4DKq4pSePD4I2CMlVUl2JONDoIud/xVhTxZCZCyyJi1CpFE5MZURXKi9GipBlR7qLQqZwjAxex0GuQR8VivlC2fPOWNiiLg1ubljck30c4LbALzvpRtJxndZxAvYeGPghKKa3OnpnKOROPYrqHonOBmLOPnRf9laR9HZLf4R1+kz/sg6Ssf9IqzjqXHipaInoyzZX3X7/0MotjPB/wyP8A8fitBT09rdR2nAD8VRUsrr68Vd0ZKpFI5MspvlgHyhU8suzpIoWOL3viFjusG6JA53WcQNG6XXnuz+itUG2dDbH04j7nrffKPUuZRsLTa87B4bjysNQ7Rf8ASKjnhGXJzQnJcFtsyF0FO6N43XOkLgLg43QPmk8lHa4UBlJOSio1L68D/YdTZCs9nHKrKNWdOLFGPIjLctTmJsRwpAutHOOSXEk4pLC5deU1hSclZcVki1dC6AlDZAWqOSG6ILUrLUFlVUUYI0VNUUtitW+JAVlFcLNWaMqMu6JMNCCrGamsVE1RaLpgI2ODwt3IiHZhGhVnCAi4ogtosDmyuipiOCPhg5j2ItsKmjYioCOYyKAcgjY4wOCaximaxVUSTY9oT4xkJgCfGMhOhGOk1TCE+TVNKLAiOeTdY530Wk+QXk9ad6QntXpHSWfcpn9tm/E+5eaMF3JXwdvTrlhtIxWEQQ9LEjGRpGdNh9Gcq+oDdZ+nV7swoxIZFsVXypj9yj+3Z9yRed0Ll6N8qg/cWfbx/ckXmVHIky8nLAvGlWFKMKtgNwrGlC5ygXT4KtaYKviZlW9LGngtxJMOi0UyiYnrqRAfdJNXUQDmp5XGBSbqBcaCnpoC6gA5ZdAXE4LBOkKF7FOSmoilRWUV0H/YLzkBaER3Kt48Adyygmb1HExzNhyDgUVFsqQcFqbpXTemhfVZn2bPfyUzaFyurpXR0IXWyrbSFPFMVY3SujpQNTAP0crrITdHXSWo2pgb4TdN/RyjrpLUbUZnpRst8sQawfOufJZWDodMDkFeoErm+tpTKwzyiqRhYOjUg4KX9X5OS228ldDQg/8ARIxkexJBwVrs3Z7gchX28ldZQSNLPJqjK9P9lOnpQxgJIla7HJrX3968mqKB0LrOFivoMleZfKVSj0u8BrYnySZY7WJjl2M5RyXsrymjWfoVqNntuFxl2GU8Ks6diFgmYOPllHRPB0N1eMaJSUvBK1OTQu3ViY5JcSWMEtTkmhdIWZQauOcuqF5SsZIfvJwchy9dD0thonLlwFRb66HprBQRGcqzBVRC7Ks95UgSmh5cubyYXJpcnsWiTfS31DvJpehZqCt9IPQwkXRItZqCd5d3lAJE7eRsFEu8ldRhy7vLGo5PJZRCZQ7QltZCR1K1jKJatenbyDjlUpesaiXfUjCgjIiYHIGcR1Q6w8ViemkG+4dwWv2m+zR9Ye4rObbj3i0/whTycUaHJiRQkFGzVYawNbqdT2ch2IXaO0GueWsPUbl7h84/RHZdBtqN43UIxrc9HHj7staOQ3wVfU7sBw8Ry7e5UlFGrBlZuuHLQ9yPBd78F/E64TwUHs+e+OR9nBGFUi7POzw0s6kuJJiAc0pEoYzLnpULKJE5UcgXWvTigMAyOTWzKOtdZACoyudypllG0W4kSEqAZUKUSJtRtIfBJ1grNz8qkpXdYKykk6x71aD2IzjuEb64Xof0q4ZE1i6QjeTCVEJFwvQs1E2+lvKD0icXLWGggPTvSIUOTt9NYNIUHrvpEJ6RPEi1g0ge3J7W7lWQVad0mnsW93xVHT1izZaENjV01Si3TYWbgrbKwFaCFtRnANM+UfTzgC5NgNSVm3VmU3au0rMDb9p+ASqW5pQ2D9p7cD8NGAb3Op7exZrprtEtgaRi7BfuucJrJTqfAJnSePehiuLgsF/MrN7MbHFKSMeJbNDeJy7vPBGUzOIQztlngT3H8UdQxEapbs7K7lpBUECykdN5oEu3VNSRkuudeXJLIrBdzR7GxqrmXXy9yrdmRadiOLkYKked1crZ1JK6Sc4wf0qc2VcSUjsonjlRTThJJMhGU21pLFU7pUklyz5OmHA+OdGxSriSERpINopOsEdUy9d3ekkuhfE55L3Ca+6RekkmFF6RdD0kkTUd3k7eXUkTHA9O3lxJEAiU4OSSWMZjphNYtH8P4rLRVtikkszqxL2h4r7KZm1+BSSU2yqimc/tNSyyfS5+A5d64ktATKkqOtkuj9qRXhh+p8SkkqEe6KoUid+ihJJIXsjbTZVlR0ySSxS9i9pW2afJPuupJ0eXm+YrpJJIkT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11" name="Picture 2" descr="C:\Documents and Settings\CASA\Configuración local\Archivos temporales de Internet\Content.IE5\HASOO6ZI\MC900339260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11000" contrast="92000"/>
          </a:blip>
          <a:srcRect/>
          <a:stretch>
            <a:fillRect/>
          </a:stretch>
        </p:blipFill>
        <p:spPr bwMode="auto">
          <a:xfrm>
            <a:off x="5724128" y="5013176"/>
            <a:ext cx="4008459" cy="1200766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ContrastingLeftFacing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1118</TotalTime>
  <Words>719</Words>
  <Application>Microsoft Office PowerPoint</Application>
  <PresentationFormat>Presentación en pantalla (4:3)</PresentationFormat>
  <Paragraphs>171</Paragraphs>
  <Slides>23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Concurrencia</vt:lpstr>
      <vt:lpstr>TUTELA DE LA PRIVACIDAD EN LA ERA DIGITAL </vt:lpstr>
      <vt:lpstr>LA SOCIEDAD “ORWELLIANA”</vt:lpstr>
      <vt:lpstr>AMPLIAS FACULTADES DEL FISCO PARA FISCALIZAR Y VERIFICAR</vt:lpstr>
      <vt:lpstr>DEBER DE COLABORACIÓN</vt:lpstr>
      <vt:lpstr>RELACIÓN JURÍDICO TRIBUTARIA </vt:lpstr>
      <vt:lpstr>REGÍMENES DE INFORMACIÓN</vt:lpstr>
      <vt:lpstr>Diapositiva 7</vt:lpstr>
      <vt:lpstr>FORMAS DE OBTENCIÓN DE DATOS INFORMACIÓN POR SUMINISTRO</vt:lpstr>
      <vt:lpstr>Diapositiva 9</vt:lpstr>
      <vt:lpstr>IDENTIFICACIÓN DE LAS PERSONAS</vt:lpstr>
      <vt:lpstr>IDENTIFICACIÓN DE LOS CONTRIBUYENTES</vt:lpstr>
      <vt:lpstr>AFIP: REGÍMENES MASIVOS DE INFORMACIÓN</vt:lpstr>
      <vt:lpstr>BASES DE DATOS</vt:lpstr>
      <vt:lpstr>SEGURIDAD DE LOS DATOS</vt:lpstr>
      <vt:lpstr>LÍMITES CONSTITUCIONALES</vt:lpstr>
      <vt:lpstr>FACULTADES DE LA ADMINISTRACIÓN</vt:lpstr>
      <vt:lpstr> DEBER DE COLABORACIÓN</vt:lpstr>
      <vt:lpstr>HABEAS DATA: Art 43 C.N.  Derecho a intimidad y privacidad</vt:lpstr>
      <vt:lpstr>HABEAS DATA: Art 43 C.N.  Derecho a intimidad y privacidad</vt:lpstr>
      <vt:lpstr>CONCLUSIONES</vt:lpstr>
      <vt:lpstr>RECOMENDACIONES</vt:lpstr>
      <vt:lpstr>RECOMENDACIONES</vt:lpstr>
      <vt:lpstr>   MUCHAS GRACIAS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Facultades del fisco y Responsabilidad del Estado</dc:title>
  <dc:creator>USUARIO</dc:creator>
  <cp:lastModifiedBy>PC</cp:lastModifiedBy>
  <cp:revision>90</cp:revision>
  <dcterms:created xsi:type="dcterms:W3CDTF">2009-11-02T00:09:22Z</dcterms:created>
  <dcterms:modified xsi:type="dcterms:W3CDTF">2013-08-03T23:02:43Z</dcterms:modified>
</cp:coreProperties>
</file>