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wav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charts/chart1.xml" ContentType="application/vnd.openxmlformats-officedocument.drawingml.char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charts/chart2.xml" ContentType="application/vnd.openxmlformats-officedocument.drawingml.chart+xml"/>
  <Override PartName="/ppt/notesSlides/notesSlide24.xml" ContentType="application/vnd.openxmlformats-officedocument.presentationml.notesSlide+xml"/>
  <Override PartName="/ppt/charts/chart3.xml" ContentType="application/vnd.openxmlformats-officedocument.drawingml.chart+xml"/>
  <Override PartName="/ppt/notesSlides/notesSlide25.xml" ContentType="application/vnd.openxmlformats-officedocument.presentationml.notesSlide+xml"/>
  <Override PartName="/ppt/charts/chart4.xml" ContentType="application/vnd.openxmlformats-officedocument.drawingml.chart+xml"/>
  <Override PartName="/ppt/notesSlides/notesSlide26.xml" ContentType="application/vnd.openxmlformats-officedocument.presentationml.notesSlide+xml"/>
  <Override PartName="/ppt/charts/chart5.xml" ContentType="application/vnd.openxmlformats-officedocument.drawingml.chart+xml"/>
  <Override PartName="/ppt/notesSlides/notesSlide27.xml" ContentType="application/vnd.openxmlformats-officedocument.presentationml.notesSlide+xml"/>
  <Override PartName="/ppt/charts/chart6.xml" ContentType="application/vnd.openxmlformats-officedocument.drawingml.chart+xml"/>
  <Override PartName="/ppt/notesSlides/notesSlide28.xml" ContentType="application/vnd.openxmlformats-officedocument.presentationml.notesSlide+xml"/>
  <Override PartName="/ppt/charts/chart7.xml" ContentType="application/vnd.openxmlformats-officedocument.drawingml.chart+xml"/>
  <Override PartName="/ppt/notesSlides/notesSlide29.xml" ContentType="application/vnd.openxmlformats-officedocument.presentationml.notesSlide+xml"/>
  <Override PartName="/ppt/charts/chart8.xml" ContentType="application/vnd.openxmlformats-officedocument.drawingml.chart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charts/chart9.xml" ContentType="application/vnd.openxmlformats-officedocument.drawingml.chart+xml"/>
  <Override PartName="/ppt/notesSlides/notesSlide33.xml" ContentType="application/vnd.openxmlformats-officedocument.presentationml.notesSlide+xml"/>
  <Override PartName="/ppt/charts/chart10.xml" ContentType="application/vnd.openxmlformats-officedocument.drawingml.chart+xml"/>
  <Override PartName="/ppt/notesSlides/notesSlide34.xml" ContentType="application/vnd.openxmlformats-officedocument.presentationml.notesSlide+xml"/>
  <Override PartName="/ppt/charts/chart11.xml" ContentType="application/vnd.openxmlformats-officedocument.drawingml.chart+xml"/>
  <Override PartName="/ppt/notesSlides/notesSlide35.xml" ContentType="application/vnd.openxmlformats-officedocument.presentationml.notesSlide+xml"/>
  <Override PartName="/ppt/charts/chart12.xml" ContentType="application/vnd.openxmlformats-officedocument.drawingml.chart+xml"/>
  <Override PartName="/ppt/notesSlides/notesSlide36.xml" ContentType="application/vnd.openxmlformats-officedocument.presentationml.notesSlide+xml"/>
  <Override PartName="/ppt/charts/chart13.xml" ContentType="application/vnd.openxmlformats-officedocument.drawingml.chart+xml"/>
  <Override PartName="/ppt/notesSlides/notesSlide37.xml" ContentType="application/vnd.openxmlformats-officedocument.presentationml.notesSlide+xml"/>
  <Override PartName="/ppt/charts/chart14.xml" ContentType="application/vnd.openxmlformats-officedocument.drawingml.chart+xml"/>
  <Override PartName="/ppt/notesSlides/notesSlide38.xml" ContentType="application/vnd.openxmlformats-officedocument.presentationml.notesSlide+xml"/>
  <Override PartName="/ppt/charts/chart15.xml" ContentType="application/vnd.openxmlformats-officedocument.drawingml.chart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charts/chart16.xml" ContentType="application/vnd.openxmlformats-officedocument.drawingml.chart+xml"/>
  <Override PartName="/ppt/notesSlides/notesSlide41.xml" ContentType="application/vnd.openxmlformats-officedocument.presentationml.notesSlide+xml"/>
  <Override PartName="/ppt/charts/chart17.xml" ContentType="application/vnd.openxmlformats-officedocument.drawingml.chart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6" r:id="rId1"/>
  </p:sldMasterIdLst>
  <p:notesMasterIdLst>
    <p:notesMasterId r:id="rId49"/>
  </p:notesMasterIdLst>
  <p:sldIdLst>
    <p:sldId id="1057" r:id="rId2"/>
    <p:sldId id="1122" r:id="rId3"/>
    <p:sldId id="1080" r:id="rId4"/>
    <p:sldId id="982" r:id="rId5"/>
    <p:sldId id="948" r:id="rId6"/>
    <p:sldId id="1124" r:id="rId7"/>
    <p:sldId id="922" r:id="rId8"/>
    <p:sldId id="416" r:id="rId9"/>
    <p:sldId id="1141" r:id="rId10"/>
    <p:sldId id="1142" r:id="rId11"/>
    <p:sldId id="1125" r:id="rId12"/>
    <p:sldId id="1126" r:id="rId13"/>
    <p:sldId id="1127" r:id="rId14"/>
    <p:sldId id="1128" r:id="rId15"/>
    <p:sldId id="264" r:id="rId16"/>
    <p:sldId id="1113" r:id="rId17"/>
    <p:sldId id="1114" r:id="rId18"/>
    <p:sldId id="1116" r:id="rId19"/>
    <p:sldId id="1092" r:id="rId20"/>
    <p:sldId id="1091" r:id="rId21"/>
    <p:sldId id="1005" r:id="rId22"/>
    <p:sldId id="1129" r:id="rId23"/>
    <p:sldId id="1130" r:id="rId24"/>
    <p:sldId id="791" r:id="rId25"/>
    <p:sldId id="1117" r:id="rId26"/>
    <p:sldId id="1118" r:id="rId27"/>
    <p:sldId id="966" r:id="rId28"/>
    <p:sldId id="967" r:id="rId29"/>
    <p:sldId id="1094" r:id="rId30"/>
    <p:sldId id="1095" r:id="rId31"/>
    <p:sldId id="1096" r:id="rId32"/>
    <p:sldId id="1131" r:id="rId33"/>
    <p:sldId id="354" r:id="rId34"/>
    <p:sldId id="1132" r:id="rId35"/>
    <p:sldId id="1133" r:id="rId36"/>
    <p:sldId id="1134" r:id="rId37"/>
    <p:sldId id="1135" r:id="rId38"/>
    <p:sldId id="1136" r:id="rId39"/>
    <p:sldId id="1139" r:id="rId40"/>
    <p:sldId id="1140" r:id="rId41"/>
    <p:sldId id="923" r:id="rId42"/>
    <p:sldId id="690" r:id="rId43"/>
    <p:sldId id="587" r:id="rId44"/>
    <p:sldId id="924" r:id="rId45"/>
    <p:sldId id="899" r:id="rId46"/>
    <p:sldId id="900" r:id="rId47"/>
    <p:sldId id="1123" r:id="rId48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6600"/>
    <a:srgbClr val="FF0000"/>
    <a:srgbClr val="008000"/>
    <a:srgbClr val="CC3300"/>
    <a:srgbClr val="FFFFFF"/>
    <a:srgbClr val="FF5050"/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Estilo temático 1 - Énfasis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F2DE63D5-997A-4646-A377-4702673A728D}" styleName="Estilo claro 2 - Acento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FECB4D8-DB02-4DC6-A0A2-4F2EBAE1DC90}" styleName="Estilo medio 1 - Énfasis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F5AB1C69-6EDB-4FF4-983F-18BD219EF322}" styleName="Estilo medio 2 - Énfasis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EB344D84-9AFB-497E-A393-DC336BA19D2E}" styleName="Estilo medio 3 - Énfasis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C083E6E3-FA7D-4D7B-A595-EF9225AFEA82}" styleName="Estilo claro 1 - Acento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E929F9F4-4A8F-4326-A1B4-22849713DDAB}" styleName="Estilo oscuro 1 - Énfasis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7CE84F3-28C3-443E-9E96-99CF82512B78}" styleName="Estilo oscuro 1 - Énfasis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D03447BB-5D67-496B-8E87-E561075AD55C}" styleName="Estilo oscuro 1 - Énfasis 3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wholeTbl>
    <a:band1H>
      <a:tcStyle>
        <a:tcBdr/>
        <a:fill>
          <a:solidFill>
            <a:schemeClr val="accent3">
              <a:shade val="60000"/>
            </a:schemeClr>
          </a:solidFill>
        </a:fill>
      </a:tcStyle>
    </a:band1H>
    <a:band1V>
      <a:tcStyle>
        <a:tcBdr/>
        <a:fill>
          <a:solidFill>
            <a:schemeClr val="accent3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3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3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3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7292A2E-F333-43FB-9621-5CBBE7FDCDCB}" styleName="Estilo claro 2 - Acento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6E25E649-3F16-4E02-A733-19D2CDBF48F0}" styleName="Estilo medio 3 - Énfasis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Estilo temático 1 - Énfasis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D113A9D2-9D6B-4929-AA2D-F23B5EE8CBE7}" styleName="Estilo temático 2 - Énfasis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912C8C85-51F0-491E-9774-3900AFEF0FD7}" styleName="Estilo claro 2 - Acento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B301B821-A1FF-4177-AEE7-76D212191A09}" styleName="Estilo medio 1 - Énfasis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10A1B5D5-9B99-4C35-A422-299274C87663}" styleName="Estilo medio 1 - Énfasis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00A15C55-8517-42AA-B614-E9B94910E393}" styleName="Estilo medio 2 - Énfasis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85BE263C-DBD7-4A20-BB59-AAB30ACAA65A}" styleName="Estilo medio 3 - Énfasis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21E4AEA4-8DFA-4A89-87EB-49C32662AFE0}" styleName="Estilo medio 2 - Énfasis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DF18680-E054-41AD-8BC1-D1AEF772440D}" styleName="Estilo medio 2 - Énfasis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FABFCF23-3B69-468F-B69F-88F6DE6A72F2}" styleName="Estilo medio 1 - Énfasis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5540" autoAdjust="0"/>
    <p:restoredTop sz="98987" autoAdjust="0"/>
  </p:normalViewPr>
  <p:slideViewPr>
    <p:cSldViewPr>
      <p:cViewPr>
        <p:scale>
          <a:sx n="50" d="100"/>
          <a:sy n="50" d="100"/>
        </p:scale>
        <p:origin x="-1722" y="-58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7236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cuments\Presentaciones\agosto%2013\OJO%20tipo%20de%20cambio.xlsx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cuments\Presentaciones\agosto%2013\OJO%20financieras.xlsx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cuments\Presentaciones\agosto%2013\OJO%20financieras.xlsx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cuments\Presentaciones\agosto%2013\OJO%20financieras.xlsx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cuments\Presentaciones\agosto%2013\OJO%20financieras.xlsx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cuments\Presentaciones\agosto%2013\OJO%20financieras.xlsx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cuments\Presentaciones\agosto%2013\OJO%20financieras.xlsx" TargetMode="External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cari\presentaciones\presentaciones\marzo%2013\OJO%20tipo%20de%20cambio.xlsx" TargetMode="External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cari\presentaciones\presentaciones\marzo%2013\OJO%20tipo%20de%20cambio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cari\presentaciones\presentaciones\marzo%2012\Libro1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cari\presentaciones\presentaciones\marzo%2012\Libro1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Libro3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cari\presentaciones\presentaciones\febrero%2013\Libro3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wnloads\expgr20002%20(1).xls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wnloads\impuso2002%20(1).xls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wnloads\balan2002%20(1).xls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i\Documents\Presentaciones\agosto%2013\OJO%20financieras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'[OJO tipo de cambio.xlsx]Hoja2'!$E$5</c:f>
              <c:strCache>
                <c:ptCount val="1"/>
                <c:pt idx="0">
                  <c:v>Var. Anual</c:v>
                </c:pt>
              </c:strCache>
            </c:strRef>
          </c:tx>
          <c:dLbls>
            <c:txPr>
              <a:bodyPr/>
              <a:lstStyle/>
              <a:p>
                <a:pPr>
                  <a:defRPr sz="1100"/>
                </a:pPr>
                <a:endParaRPr lang="es-AR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'[OJO tipo de cambio.xlsx]Hoja2'!$D$6:$D$33</c:f>
              <c:numCache>
                <c:formatCode>mmm\-yy</c:formatCode>
                <c:ptCount val="28"/>
                <c:pt idx="0">
                  <c:v>40634</c:v>
                </c:pt>
                <c:pt idx="1">
                  <c:v>40664</c:v>
                </c:pt>
                <c:pt idx="2">
                  <c:v>40695</c:v>
                </c:pt>
                <c:pt idx="3">
                  <c:v>40725</c:v>
                </c:pt>
                <c:pt idx="4">
                  <c:v>40756</c:v>
                </c:pt>
                <c:pt idx="5">
                  <c:v>40787</c:v>
                </c:pt>
                <c:pt idx="6">
                  <c:v>40817</c:v>
                </c:pt>
                <c:pt idx="7">
                  <c:v>40848</c:v>
                </c:pt>
                <c:pt idx="8">
                  <c:v>40878</c:v>
                </c:pt>
                <c:pt idx="9">
                  <c:v>40909</c:v>
                </c:pt>
                <c:pt idx="10">
                  <c:v>40940</c:v>
                </c:pt>
                <c:pt idx="11">
                  <c:v>40969</c:v>
                </c:pt>
                <c:pt idx="12">
                  <c:v>41000</c:v>
                </c:pt>
                <c:pt idx="13">
                  <c:v>41030</c:v>
                </c:pt>
                <c:pt idx="14">
                  <c:v>41061</c:v>
                </c:pt>
                <c:pt idx="15">
                  <c:v>41091</c:v>
                </c:pt>
                <c:pt idx="16">
                  <c:v>41122</c:v>
                </c:pt>
                <c:pt idx="17">
                  <c:v>41153</c:v>
                </c:pt>
                <c:pt idx="18">
                  <c:v>41183</c:v>
                </c:pt>
                <c:pt idx="19">
                  <c:v>41214</c:v>
                </c:pt>
                <c:pt idx="20">
                  <c:v>41244</c:v>
                </c:pt>
                <c:pt idx="21">
                  <c:v>41275</c:v>
                </c:pt>
                <c:pt idx="22">
                  <c:v>41306</c:v>
                </c:pt>
                <c:pt idx="23">
                  <c:v>41334</c:v>
                </c:pt>
                <c:pt idx="24">
                  <c:v>41365</c:v>
                </c:pt>
                <c:pt idx="25">
                  <c:v>41395</c:v>
                </c:pt>
                <c:pt idx="26">
                  <c:v>41426</c:v>
                </c:pt>
                <c:pt idx="27">
                  <c:v>41456</c:v>
                </c:pt>
              </c:numCache>
            </c:numRef>
          </c:cat>
          <c:val>
            <c:numRef>
              <c:f>'[OJO tipo de cambio.xlsx]Hoja2'!$E$6:$E$33</c:f>
              <c:numCache>
                <c:formatCode>0.0</c:formatCode>
                <c:ptCount val="28"/>
                <c:pt idx="0">
                  <c:v>34</c:v>
                </c:pt>
                <c:pt idx="1">
                  <c:v>33</c:v>
                </c:pt>
                <c:pt idx="2">
                  <c:v>32.5</c:v>
                </c:pt>
                <c:pt idx="3">
                  <c:v>32</c:v>
                </c:pt>
                <c:pt idx="4">
                  <c:v>32.4</c:v>
                </c:pt>
                <c:pt idx="5">
                  <c:v>32.6</c:v>
                </c:pt>
                <c:pt idx="6">
                  <c:v>32.4</c:v>
                </c:pt>
                <c:pt idx="7">
                  <c:v>32.299999999999997</c:v>
                </c:pt>
                <c:pt idx="8">
                  <c:v>32</c:v>
                </c:pt>
                <c:pt idx="9">
                  <c:v>30.2</c:v>
                </c:pt>
                <c:pt idx="10">
                  <c:v>29.2</c:v>
                </c:pt>
                <c:pt idx="11">
                  <c:v>29.1</c:v>
                </c:pt>
                <c:pt idx="12">
                  <c:v>27.9</c:v>
                </c:pt>
                <c:pt idx="13">
                  <c:v>26.1</c:v>
                </c:pt>
                <c:pt idx="14">
                  <c:v>25</c:v>
                </c:pt>
                <c:pt idx="15">
                  <c:v>25.5</c:v>
                </c:pt>
                <c:pt idx="16">
                  <c:v>26</c:v>
                </c:pt>
                <c:pt idx="17">
                  <c:v>25.3</c:v>
                </c:pt>
                <c:pt idx="18">
                  <c:v>25.4</c:v>
                </c:pt>
                <c:pt idx="19">
                  <c:v>25.7</c:v>
                </c:pt>
                <c:pt idx="20">
                  <c:v>25.9</c:v>
                </c:pt>
                <c:pt idx="21">
                  <c:v>24.3</c:v>
                </c:pt>
                <c:pt idx="22">
                  <c:v>26.4</c:v>
                </c:pt>
                <c:pt idx="23">
                  <c:v>25.8</c:v>
                </c:pt>
                <c:pt idx="24">
                  <c:v>28.6</c:v>
                </c:pt>
                <c:pt idx="25">
                  <c:v>28.3</c:v>
                </c:pt>
                <c:pt idx="26">
                  <c:v>28.1</c:v>
                </c:pt>
                <c:pt idx="27">
                  <c:v>28.6</c:v>
                </c:pt>
              </c:numCache>
            </c:numRef>
          </c:val>
          <c:smooth val="0"/>
        </c:ser>
        <c:dLbls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39305984"/>
        <c:axId val="39307520"/>
      </c:lineChart>
      <c:dateAx>
        <c:axId val="39305984"/>
        <c:scaling>
          <c:orientation val="minMax"/>
        </c:scaling>
        <c:delete val="0"/>
        <c:axPos val="b"/>
        <c:numFmt formatCode="mmm\-yy" sourceLinked="1"/>
        <c:majorTickMark val="none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39307520"/>
        <c:crosses val="autoZero"/>
        <c:auto val="1"/>
        <c:lblOffset val="100"/>
        <c:baseTimeUnit val="months"/>
      </c:dateAx>
      <c:valAx>
        <c:axId val="39307520"/>
        <c:scaling>
          <c:orientation val="minMax"/>
          <c:min val="24"/>
        </c:scaling>
        <c:delete val="0"/>
        <c:axPos val="l"/>
        <c:majorGridlines/>
        <c:numFmt formatCode="0" sourceLinked="0"/>
        <c:majorTickMark val="none"/>
        <c:minorTickMark val="none"/>
        <c:tickLblPos val="nextTo"/>
        <c:crossAx val="3930598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200"/>
      </a:pPr>
      <a:endParaRPr lang="es-AR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Hoja1!$D$8</c:f>
              <c:strCache>
                <c:ptCount val="1"/>
                <c:pt idx="0">
                  <c:v>MONTO</c:v>
                </c:pt>
              </c:strCache>
            </c:strRef>
          </c:tx>
          <c:marker>
            <c:symbol val="none"/>
          </c:marker>
          <c:cat>
            <c:numRef>
              <c:f>Hoja1!$F$9:$F$426</c:f>
              <c:numCache>
                <c:formatCode>m/d/yyyy</c:formatCode>
                <c:ptCount val="418"/>
                <c:pt idx="0">
                  <c:v>41481</c:v>
                </c:pt>
                <c:pt idx="1">
                  <c:v>41480</c:v>
                </c:pt>
                <c:pt idx="2">
                  <c:v>41479</c:v>
                </c:pt>
                <c:pt idx="3">
                  <c:v>41478</c:v>
                </c:pt>
                <c:pt idx="4">
                  <c:v>41477</c:v>
                </c:pt>
                <c:pt idx="5">
                  <c:v>41474</c:v>
                </c:pt>
                <c:pt idx="6">
                  <c:v>41473</c:v>
                </c:pt>
                <c:pt idx="7">
                  <c:v>41472</c:v>
                </c:pt>
                <c:pt idx="8">
                  <c:v>41471</c:v>
                </c:pt>
                <c:pt idx="9">
                  <c:v>41470</c:v>
                </c:pt>
                <c:pt idx="10">
                  <c:v>41467</c:v>
                </c:pt>
                <c:pt idx="11">
                  <c:v>41466</c:v>
                </c:pt>
                <c:pt idx="12">
                  <c:v>41465</c:v>
                </c:pt>
                <c:pt idx="13">
                  <c:v>41463</c:v>
                </c:pt>
                <c:pt idx="14">
                  <c:v>41460</c:v>
                </c:pt>
                <c:pt idx="15">
                  <c:v>41459</c:v>
                </c:pt>
                <c:pt idx="16">
                  <c:v>41458</c:v>
                </c:pt>
                <c:pt idx="17">
                  <c:v>41457</c:v>
                </c:pt>
                <c:pt idx="18">
                  <c:v>41456</c:v>
                </c:pt>
                <c:pt idx="19">
                  <c:v>41453</c:v>
                </c:pt>
                <c:pt idx="20">
                  <c:v>41452</c:v>
                </c:pt>
                <c:pt idx="21">
                  <c:v>41451</c:v>
                </c:pt>
                <c:pt idx="22">
                  <c:v>41450</c:v>
                </c:pt>
                <c:pt idx="23">
                  <c:v>41449</c:v>
                </c:pt>
                <c:pt idx="24">
                  <c:v>41444</c:v>
                </c:pt>
                <c:pt idx="25">
                  <c:v>41443</c:v>
                </c:pt>
                <c:pt idx="26">
                  <c:v>41442</c:v>
                </c:pt>
                <c:pt idx="27">
                  <c:v>41439</c:v>
                </c:pt>
                <c:pt idx="28">
                  <c:v>41438</c:v>
                </c:pt>
                <c:pt idx="29">
                  <c:v>41437</c:v>
                </c:pt>
                <c:pt idx="30">
                  <c:v>41436</c:v>
                </c:pt>
                <c:pt idx="31">
                  <c:v>41435</c:v>
                </c:pt>
                <c:pt idx="32">
                  <c:v>41432</c:v>
                </c:pt>
                <c:pt idx="33">
                  <c:v>41431</c:v>
                </c:pt>
                <c:pt idx="34">
                  <c:v>41430</c:v>
                </c:pt>
                <c:pt idx="35">
                  <c:v>41429</c:v>
                </c:pt>
                <c:pt idx="36">
                  <c:v>41428</c:v>
                </c:pt>
                <c:pt idx="37">
                  <c:v>41425</c:v>
                </c:pt>
                <c:pt idx="38">
                  <c:v>41424</c:v>
                </c:pt>
                <c:pt idx="39">
                  <c:v>41423</c:v>
                </c:pt>
                <c:pt idx="40">
                  <c:v>41422</c:v>
                </c:pt>
                <c:pt idx="41">
                  <c:v>41421</c:v>
                </c:pt>
                <c:pt idx="42">
                  <c:v>41418</c:v>
                </c:pt>
                <c:pt idx="43">
                  <c:v>41417</c:v>
                </c:pt>
                <c:pt idx="44">
                  <c:v>41416</c:v>
                </c:pt>
                <c:pt idx="45">
                  <c:v>41415</c:v>
                </c:pt>
                <c:pt idx="46">
                  <c:v>41414</c:v>
                </c:pt>
                <c:pt idx="47">
                  <c:v>41411</c:v>
                </c:pt>
                <c:pt idx="48">
                  <c:v>41410</c:v>
                </c:pt>
                <c:pt idx="49">
                  <c:v>41409</c:v>
                </c:pt>
                <c:pt idx="50">
                  <c:v>41408</c:v>
                </c:pt>
                <c:pt idx="51">
                  <c:v>41407</c:v>
                </c:pt>
                <c:pt idx="52">
                  <c:v>41404</c:v>
                </c:pt>
                <c:pt idx="53">
                  <c:v>41403</c:v>
                </c:pt>
                <c:pt idx="54">
                  <c:v>41402</c:v>
                </c:pt>
                <c:pt idx="55">
                  <c:v>41401</c:v>
                </c:pt>
                <c:pt idx="56">
                  <c:v>41400</c:v>
                </c:pt>
                <c:pt idx="57">
                  <c:v>41397</c:v>
                </c:pt>
                <c:pt idx="58">
                  <c:v>41396</c:v>
                </c:pt>
                <c:pt idx="59">
                  <c:v>41394</c:v>
                </c:pt>
                <c:pt idx="60">
                  <c:v>41393</c:v>
                </c:pt>
                <c:pt idx="61">
                  <c:v>41390</c:v>
                </c:pt>
                <c:pt idx="62">
                  <c:v>41389</c:v>
                </c:pt>
                <c:pt idx="63">
                  <c:v>41388</c:v>
                </c:pt>
                <c:pt idx="64">
                  <c:v>41387</c:v>
                </c:pt>
                <c:pt idx="65">
                  <c:v>41386</c:v>
                </c:pt>
                <c:pt idx="66">
                  <c:v>41383</c:v>
                </c:pt>
                <c:pt idx="67">
                  <c:v>41382</c:v>
                </c:pt>
                <c:pt idx="68">
                  <c:v>41381</c:v>
                </c:pt>
                <c:pt idx="69">
                  <c:v>41380</c:v>
                </c:pt>
                <c:pt idx="70">
                  <c:v>41379</c:v>
                </c:pt>
                <c:pt idx="71">
                  <c:v>41376</c:v>
                </c:pt>
                <c:pt idx="72">
                  <c:v>41375</c:v>
                </c:pt>
                <c:pt idx="73">
                  <c:v>41374</c:v>
                </c:pt>
                <c:pt idx="74">
                  <c:v>41373</c:v>
                </c:pt>
                <c:pt idx="75">
                  <c:v>41372</c:v>
                </c:pt>
                <c:pt idx="76">
                  <c:v>41369</c:v>
                </c:pt>
                <c:pt idx="77">
                  <c:v>41368</c:v>
                </c:pt>
                <c:pt idx="78">
                  <c:v>41367</c:v>
                </c:pt>
                <c:pt idx="79">
                  <c:v>41360</c:v>
                </c:pt>
                <c:pt idx="80">
                  <c:v>41359</c:v>
                </c:pt>
                <c:pt idx="81">
                  <c:v>41358</c:v>
                </c:pt>
                <c:pt idx="82">
                  <c:v>41355</c:v>
                </c:pt>
                <c:pt idx="83">
                  <c:v>41354</c:v>
                </c:pt>
                <c:pt idx="84">
                  <c:v>41353</c:v>
                </c:pt>
                <c:pt idx="85">
                  <c:v>41352</c:v>
                </c:pt>
                <c:pt idx="86">
                  <c:v>41351</c:v>
                </c:pt>
                <c:pt idx="87">
                  <c:v>41348</c:v>
                </c:pt>
                <c:pt idx="88">
                  <c:v>41347</c:v>
                </c:pt>
                <c:pt idx="89">
                  <c:v>41346</c:v>
                </c:pt>
                <c:pt idx="90">
                  <c:v>41345</c:v>
                </c:pt>
                <c:pt idx="91">
                  <c:v>41344</c:v>
                </c:pt>
                <c:pt idx="92">
                  <c:v>41341</c:v>
                </c:pt>
                <c:pt idx="93">
                  <c:v>41340</c:v>
                </c:pt>
                <c:pt idx="94">
                  <c:v>41339</c:v>
                </c:pt>
                <c:pt idx="95">
                  <c:v>41338</c:v>
                </c:pt>
                <c:pt idx="96">
                  <c:v>41337</c:v>
                </c:pt>
                <c:pt idx="97">
                  <c:v>41334</c:v>
                </c:pt>
                <c:pt idx="98">
                  <c:v>41333</c:v>
                </c:pt>
                <c:pt idx="99">
                  <c:v>41332</c:v>
                </c:pt>
                <c:pt idx="100">
                  <c:v>41331</c:v>
                </c:pt>
                <c:pt idx="101">
                  <c:v>41330</c:v>
                </c:pt>
                <c:pt idx="102">
                  <c:v>41327</c:v>
                </c:pt>
                <c:pt idx="103">
                  <c:v>41326</c:v>
                </c:pt>
                <c:pt idx="104">
                  <c:v>41324</c:v>
                </c:pt>
                <c:pt idx="105">
                  <c:v>41323</c:v>
                </c:pt>
                <c:pt idx="106">
                  <c:v>41320</c:v>
                </c:pt>
                <c:pt idx="107">
                  <c:v>41319</c:v>
                </c:pt>
                <c:pt idx="108">
                  <c:v>41318</c:v>
                </c:pt>
                <c:pt idx="109">
                  <c:v>41313</c:v>
                </c:pt>
                <c:pt idx="110">
                  <c:v>41312</c:v>
                </c:pt>
                <c:pt idx="111">
                  <c:v>41311</c:v>
                </c:pt>
                <c:pt idx="112">
                  <c:v>41310</c:v>
                </c:pt>
                <c:pt idx="113">
                  <c:v>41309</c:v>
                </c:pt>
                <c:pt idx="114">
                  <c:v>41306</c:v>
                </c:pt>
                <c:pt idx="115">
                  <c:v>41304</c:v>
                </c:pt>
                <c:pt idx="116">
                  <c:v>41303</c:v>
                </c:pt>
                <c:pt idx="117">
                  <c:v>41302</c:v>
                </c:pt>
                <c:pt idx="118">
                  <c:v>41299</c:v>
                </c:pt>
                <c:pt idx="119">
                  <c:v>41298</c:v>
                </c:pt>
                <c:pt idx="120">
                  <c:v>41297</c:v>
                </c:pt>
                <c:pt idx="121">
                  <c:v>41296</c:v>
                </c:pt>
                <c:pt idx="122">
                  <c:v>41295</c:v>
                </c:pt>
                <c:pt idx="123">
                  <c:v>41292</c:v>
                </c:pt>
                <c:pt idx="124">
                  <c:v>41291</c:v>
                </c:pt>
                <c:pt idx="125">
                  <c:v>41290</c:v>
                </c:pt>
                <c:pt idx="126">
                  <c:v>41289</c:v>
                </c:pt>
                <c:pt idx="127">
                  <c:v>41288</c:v>
                </c:pt>
                <c:pt idx="128">
                  <c:v>41285</c:v>
                </c:pt>
                <c:pt idx="129">
                  <c:v>41284</c:v>
                </c:pt>
                <c:pt idx="130">
                  <c:v>41283</c:v>
                </c:pt>
                <c:pt idx="131">
                  <c:v>41282</c:v>
                </c:pt>
                <c:pt idx="132">
                  <c:v>41281</c:v>
                </c:pt>
                <c:pt idx="133">
                  <c:v>41278</c:v>
                </c:pt>
                <c:pt idx="134">
                  <c:v>41277</c:v>
                </c:pt>
                <c:pt idx="135">
                  <c:v>41276</c:v>
                </c:pt>
                <c:pt idx="136">
                  <c:v>41274</c:v>
                </c:pt>
                <c:pt idx="137">
                  <c:v>41271</c:v>
                </c:pt>
                <c:pt idx="138">
                  <c:v>41270</c:v>
                </c:pt>
                <c:pt idx="139">
                  <c:v>41269</c:v>
                </c:pt>
                <c:pt idx="140">
                  <c:v>41264</c:v>
                </c:pt>
                <c:pt idx="141">
                  <c:v>41263</c:v>
                </c:pt>
                <c:pt idx="142">
                  <c:v>41262</c:v>
                </c:pt>
                <c:pt idx="143">
                  <c:v>41261</c:v>
                </c:pt>
                <c:pt idx="144">
                  <c:v>41260</c:v>
                </c:pt>
                <c:pt idx="145">
                  <c:v>41257</c:v>
                </c:pt>
                <c:pt idx="146">
                  <c:v>41256</c:v>
                </c:pt>
                <c:pt idx="147">
                  <c:v>41255</c:v>
                </c:pt>
                <c:pt idx="148">
                  <c:v>41254</c:v>
                </c:pt>
                <c:pt idx="149">
                  <c:v>41253</c:v>
                </c:pt>
                <c:pt idx="150">
                  <c:v>41250</c:v>
                </c:pt>
                <c:pt idx="151">
                  <c:v>41249</c:v>
                </c:pt>
                <c:pt idx="152">
                  <c:v>41248</c:v>
                </c:pt>
                <c:pt idx="153">
                  <c:v>41247</c:v>
                </c:pt>
                <c:pt idx="154">
                  <c:v>41246</c:v>
                </c:pt>
                <c:pt idx="155">
                  <c:v>41243</c:v>
                </c:pt>
                <c:pt idx="156">
                  <c:v>41242</c:v>
                </c:pt>
                <c:pt idx="157">
                  <c:v>41241</c:v>
                </c:pt>
                <c:pt idx="158">
                  <c:v>41240</c:v>
                </c:pt>
                <c:pt idx="159">
                  <c:v>41236</c:v>
                </c:pt>
                <c:pt idx="160">
                  <c:v>41235</c:v>
                </c:pt>
                <c:pt idx="161">
                  <c:v>41234</c:v>
                </c:pt>
                <c:pt idx="162">
                  <c:v>41233</c:v>
                </c:pt>
                <c:pt idx="163">
                  <c:v>41232</c:v>
                </c:pt>
                <c:pt idx="164">
                  <c:v>41229</c:v>
                </c:pt>
                <c:pt idx="165">
                  <c:v>41228</c:v>
                </c:pt>
                <c:pt idx="166">
                  <c:v>41227</c:v>
                </c:pt>
                <c:pt idx="167">
                  <c:v>41226</c:v>
                </c:pt>
                <c:pt idx="168">
                  <c:v>41225</c:v>
                </c:pt>
                <c:pt idx="169">
                  <c:v>41222</c:v>
                </c:pt>
                <c:pt idx="170">
                  <c:v>41221</c:v>
                </c:pt>
                <c:pt idx="171">
                  <c:v>41220</c:v>
                </c:pt>
                <c:pt idx="172">
                  <c:v>41218</c:v>
                </c:pt>
                <c:pt idx="173">
                  <c:v>41215</c:v>
                </c:pt>
                <c:pt idx="174">
                  <c:v>41214</c:v>
                </c:pt>
                <c:pt idx="175">
                  <c:v>41213</c:v>
                </c:pt>
                <c:pt idx="176">
                  <c:v>41212</c:v>
                </c:pt>
                <c:pt idx="177">
                  <c:v>41211</c:v>
                </c:pt>
                <c:pt idx="178">
                  <c:v>41208</c:v>
                </c:pt>
                <c:pt idx="179">
                  <c:v>41207</c:v>
                </c:pt>
                <c:pt idx="180">
                  <c:v>41206</c:v>
                </c:pt>
                <c:pt idx="181">
                  <c:v>41205</c:v>
                </c:pt>
                <c:pt idx="182">
                  <c:v>41204</c:v>
                </c:pt>
                <c:pt idx="183">
                  <c:v>41201</c:v>
                </c:pt>
                <c:pt idx="184">
                  <c:v>41200</c:v>
                </c:pt>
                <c:pt idx="185">
                  <c:v>41199</c:v>
                </c:pt>
                <c:pt idx="186">
                  <c:v>41198</c:v>
                </c:pt>
                <c:pt idx="187">
                  <c:v>41197</c:v>
                </c:pt>
                <c:pt idx="188">
                  <c:v>41194</c:v>
                </c:pt>
                <c:pt idx="189">
                  <c:v>41193</c:v>
                </c:pt>
                <c:pt idx="190">
                  <c:v>41192</c:v>
                </c:pt>
                <c:pt idx="191">
                  <c:v>41191</c:v>
                </c:pt>
                <c:pt idx="192">
                  <c:v>41187</c:v>
                </c:pt>
                <c:pt idx="193">
                  <c:v>41186</c:v>
                </c:pt>
                <c:pt idx="194">
                  <c:v>41185</c:v>
                </c:pt>
                <c:pt idx="195">
                  <c:v>41184</c:v>
                </c:pt>
                <c:pt idx="196">
                  <c:v>41183</c:v>
                </c:pt>
                <c:pt idx="197">
                  <c:v>41180</c:v>
                </c:pt>
                <c:pt idx="198">
                  <c:v>41179</c:v>
                </c:pt>
                <c:pt idx="199">
                  <c:v>41178</c:v>
                </c:pt>
                <c:pt idx="200">
                  <c:v>41177</c:v>
                </c:pt>
                <c:pt idx="201">
                  <c:v>41173</c:v>
                </c:pt>
                <c:pt idx="202">
                  <c:v>41172</c:v>
                </c:pt>
                <c:pt idx="203">
                  <c:v>41171</c:v>
                </c:pt>
                <c:pt idx="204">
                  <c:v>41170</c:v>
                </c:pt>
                <c:pt idx="205">
                  <c:v>41169</c:v>
                </c:pt>
                <c:pt idx="206">
                  <c:v>41166</c:v>
                </c:pt>
                <c:pt idx="207">
                  <c:v>41165</c:v>
                </c:pt>
                <c:pt idx="208">
                  <c:v>41164</c:v>
                </c:pt>
                <c:pt idx="209">
                  <c:v>41163</c:v>
                </c:pt>
                <c:pt idx="210">
                  <c:v>41162</c:v>
                </c:pt>
                <c:pt idx="211">
                  <c:v>41159</c:v>
                </c:pt>
                <c:pt idx="212">
                  <c:v>41158</c:v>
                </c:pt>
                <c:pt idx="213">
                  <c:v>41157</c:v>
                </c:pt>
                <c:pt idx="214">
                  <c:v>41156</c:v>
                </c:pt>
                <c:pt idx="215">
                  <c:v>41155</c:v>
                </c:pt>
                <c:pt idx="216">
                  <c:v>41152</c:v>
                </c:pt>
                <c:pt idx="217">
                  <c:v>41151</c:v>
                </c:pt>
                <c:pt idx="218">
                  <c:v>41150</c:v>
                </c:pt>
                <c:pt idx="219">
                  <c:v>41149</c:v>
                </c:pt>
                <c:pt idx="220">
                  <c:v>41148</c:v>
                </c:pt>
                <c:pt idx="221">
                  <c:v>41145</c:v>
                </c:pt>
                <c:pt idx="222">
                  <c:v>41144</c:v>
                </c:pt>
                <c:pt idx="223">
                  <c:v>41143</c:v>
                </c:pt>
                <c:pt idx="224">
                  <c:v>41142</c:v>
                </c:pt>
                <c:pt idx="225">
                  <c:v>41138</c:v>
                </c:pt>
                <c:pt idx="226">
                  <c:v>41137</c:v>
                </c:pt>
                <c:pt idx="227">
                  <c:v>41136</c:v>
                </c:pt>
                <c:pt idx="228">
                  <c:v>41135</c:v>
                </c:pt>
                <c:pt idx="229">
                  <c:v>41134</c:v>
                </c:pt>
                <c:pt idx="230">
                  <c:v>41131</c:v>
                </c:pt>
                <c:pt idx="231">
                  <c:v>41130</c:v>
                </c:pt>
                <c:pt idx="232">
                  <c:v>41129</c:v>
                </c:pt>
                <c:pt idx="233">
                  <c:v>41128</c:v>
                </c:pt>
                <c:pt idx="234">
                  <c:v>41127</c:v>
                </c:pt>
                <c:pt idx="235">
                  <c:v>41124</c:v>
                </c:pt>
                <c:pt idx="236">
                  <c:v>41123</c:v>
                </c:pt>
                <c:pt idx="237">
                  <c:v>41122</c:v>
                </c:pt>
                <c:pt idx="238">
                  <c:v>41121</c:v>
                </c:pt>
                <c:pt idx="239">
                  <c:v>41120</c:v>
                </c:pt>
                <c:pt idx="240">
                  <c:v>41117</c:v>
                </c:pt>
                <c:pt idx="241">
                  <c:v>41116</c:v>
                </c:pt>
                <c:pt idx="242">
                  <c:v>41115</c:v>
                </c:pt>
                <c:pt idx="243">
                  <c:v>41114</c:v>
                </c:pt>
                <c:pt idx="244">
                  <c:v>41113</c:v>
                </c:pt>
                <c:pt idx="245">
                  <c:v>41110</c:v>
                </c:pt>
                <c:pt idx="246">
                  <c:v>41109</c:v>
                </c:pt>
                <c:pt idx="247">
                  <c:v>41108</c:v>
                </c:pt>
                <c:pt idx="248">
                  <c:v>41107</c:v>
                </c:pt>
                <c:pt idx="249">
                  <c:v>41106</c:v>
                </c:pt>
                <c:pt idx="250">
                  <c:v>41103</c:v>
                </c:pt>
                <c:pt idx="251">
                  <c:v>41102</c:v>
                </c:pt>
                <c:pt idx="252">
                  <c:v>41101</c:v>
                </c:pt>
                <c:pt idx="253">
                  <c:v>41100</c:v>
                </c:pt>
                <c:pt idx="254">
                  <c:v>41096</c:v>
                </c:pt>
                <c:pt idx="255">
                  <c:v>41095</c:v>
                </c:pt>
                <c:pt idx="256">
                  <c:v>41094</c:v>
                </c:pt>
                <c:pt idx="257">
                  <c:v>41093</c:v>
                </c:pt>
                <c:pt idx="258">
                  <c:v>41092</c:v>
                </c:pt>
                <c:pt idx="259">
                  <c:v>41089</c:v>
                </c:pt>
                <c:pt idx="260">
                  <c:v>41088</c:v>
                </c:pt>
                <c:pt idx="261">
                  <c:v>41087</c:v>
                </c:pt>
                <c:pt idx="262">
                  <c:v>41086</c:v>
                </c:pt>
                <c:pt idx="263">
                  <c:v>41085</c:v>
                </c:pt>
                <c:pt idx="264">
                  <c:v>41082</c:v>
                </c:pt>
                <c:pt idx="265">
                  <c:v>41081</c:v>
                </c:pt>
                <c:pt idx="266">
                  <c:v>41079</c:v>
                </c:pt>
                <c:pt idx="267">
                  <c:v>41078</c:v>
                </c:pt>
                <c:pt idx="268">
                  <c:v>41075</c:v>
                </c:pt>
                <c:pt idx="269">
                  <c:v>41074</c:v>
                </c:pt>
                <c:pt idx="270">
                  <c:v>41073</c:v>
                </c:pt>
                <c:pt idx="271">
                  <c:v>41072</c:v>
                </c:pt>
                <c:pt idx="272">
                  <c:v>41071</c:v>
                </c:pt>
                <c:pt idx="273">
                  <c:v>41068</c:v>
                </c:pt>
                <c:pt idx="274">
                  <c:v>41067</c:v>
                </c:pt>
                <c:pt idx="275">
                  <c:v>41066</c:v>
                </c:pt>
                <c:pt idx="276">
                  <c:v>41065</c:v>
                </c:pt>
                <c:pt idx="277">
                  <c:v>41064</c:v>
                </c:pt>
                <c:pt idx="278">
                  <c:v>41061</c:v>
                </c:pt>
                <c:pt idx="279">
                  <c:v>41060</c:v>
                </c:pt>
                <c:pt idx="280">
                  <c:v>41059</c:v>
                </c:pt>
                <c:pt idx="281">
                  <c:v>41058</c:v>
                </c:pt>
                <c:pt idx="282">
                  <c:v>41057</c:v>
                </c:pt>
                <c:pt idx="283">
                  <c:v>41053</c:v>
                </c:pt>
                <c:pt idx="284">
                  <c:v>41052</c:v>
                </c:pt>
                <c:pt idx="285">
                  <c:v>41051</c:v>
                </c:pt>
                <c:pt idx="286">
                  <c:v>41050</c:v>
                </c:pt>
                <c:pt idx="287">
                  <c:v>41047</c:v>
                </c:pt>
                <c:pt idx="288">
                  <c:v>41046</c:v>
                </c:pt>
                <c:pt idx="289">
                  <c:v>41045</c:v>
                </c:pt>
                <c:pt idx="290">
                  <c:v>41044</c:v>
                </c:pt>
                <c:pt idx="291">
                  <c:v>41043</c:v>
                </c:pt>
                <c:pt idx="292">
                  <c:v>41040</c:v>
                </c:pt>
                <c:pt idx="293">
                  <c:v>41039</c:v>
                </c:pt>
                <c:pt idx="294">
                  <c:v>41038</c:v>
                </c:pt>
                <c:pt idx="295">
                  <c:v>41037</c:v>
                </c:pt>
                <c:pt idx="296">
                  <c:v>41036</c:v>
                </c:pt>
                <c:pt idx="297">
                  <c:v>41033</c:v>
                </c:pt>
                <c:pt idx="298">
                  <c:v>41032</c:v>
                </c:pt>
                <c:pt idx="299">
                  <c:v>41031</c:v>
                </c:pt>
                <c:pt idx="300">
                  <c:v>41026</c:v>
                </c:pt>
                <c:pt idx="301">
                  <c:v>41025</c:v>
                </c:pt>
                <c:pt idx="302">
                  <c:v>41024</c:v>
                </c:pt>
                <c:pt idx="303">
                  <c:v>41023</c:v>
                </c:pt>
                <c:pt idx="304">
                  <c:v>41022</c:v>
                </c:pt>
                <c:pt idx="305">
                  <c:v>41019</c:v>
                </c:pt>
                <c:pt idx="306">
                  <c:v>41018</c:v>
                </c:pt>
                <c:pt idx="307">
                  <c:v>41017</c:v>
                </c:pt>
                <c:pt idx="308">
                  <c:v>41016</c:v>
                </c:pt>
                <c:pt idx="309">
                  <c:v>41015</c:v>
                </c:pt>
                <c:pt idx="310">
                  <c:v>41012</c:v>
                </c:pt>
                <c:pt idx="311">
                  <c:v>41011</c:v>
                </c:pt>
                <c:pt idx="312">
                  <c:v>41010</c:v>
                </c:pt>
                <c:pt idx="313">
                  <c:v>41009</c:v>
                </c:pt>
                <c:pt idx="314">
                  <c:v>41008</c:v>
                </c:pt>
                <c:pt idx="315">
                  <c:v>41003</c:v>
                </c:pt>
                <c:pt idx="316">
                  <c:v>41002</c:v>
                </c:pt>
                <c:pt idx="317">
                  <c:v>40998</c:v>
                </c:pt>
                <c:pt idx="318">
                  <c:v>40997</c:v>
                </c:pt>
                <c:pt idx="319">
                  <c:v>40996</c:v>
                </c:pt>
                <c:pt idx="320">
                  <c:v>40995</c:v>
                </c:pt>
                <c:pt idx="321">
                  <c:v>40994</c:v>
                </c:pt>
                <c:pt idx="322">
                  <c:v>40991</c:v>
                </c:pt>
                <c:pt idx="323">
                  <c:v>40990</c:v>
                </c:pt>
                <c:pt idx="324">
                  <c:v>40989</c:v>
                </c:pt>
                <c:pt idx="325">
                  <c:v>40988</c:v>
                </c:pt>
                <c:pt idx="326">
                  <c:v>40987</c:v>
                </c:pt>
                <c:pt idx="327">
                  <c:v>40984</c:v>
                </c:pt>
                <c:pt idx="328">
                  <c:v>40983</c:v>
                </c:pt>
                <c:pt idx="329">
                  <c:v>40982</c:v>
                </c:pt>
                <c:pt idx="330">
                  <c:v>40981</c:v>
                </c:pt>
                <c:pt idx="331">
                  <c:v>40980</c:v>
                </c:pt>
                <c:pt idx="332">
                  <c:v>40977</c:v>
                </c:pt>
                <c:pt idx="333">
                  <c:v>40976</c:v>
                </c:pt>
                <c:pt idx="334">
                  <c:v>40975</c:v>
                </c:pt>
                <c:pt idx="335">
                  <c:v>40974</c:v>
                </c:pt>
                <c:pt idx="336">
                  <c:v>40973</c:v>
                </c:pt>
                <c:pt idx="337">
                  <c:v>40970</c:v>
                </c:pt>
                <c:pt idx="338">
                  <c:v>40969</c:v>
                </c:pt>
                <c:pt idx="339">
                  <c:v>40968</c:v>
                </c:pt>
                <c:pt idx="340">
                  <c:v>40967</c:v>
                </c:pt>
                <c:pt idx="341">
                  <c:v>40963</c:v>
                </c:pt>
                <c:pt idx="342">
                  <c:v>40962</c:v>
                </c:pt>
                <c:pt idx="343">
                  <c:v>40961</c:v>
                </c:pt>
                <c:pt idx="344">
                  <c:v>40956</c:v>
                </c:pt>
                <c:pt idx="345">
                  <c:v>40955</c:v>
                </c:pt>
                <c:pt idx="346">
                  <c:v>40954</c:v>
                </c:pt>
                <c:pt idx="347">
                  <c:v>40953</c:v>
                </c:pt>
                <c:pt idx="348">
                  <c:v>40952</c:v>
                </c:pt>
                <c:pt idx="349">
                  <c:v>40949</c:v>
                </c:pt>
                <c:pt idx="350">
                  <c:v>40948</c:v>
                </c:pt>
                <c:pt idx="351">
                  <c:v>40947</c:v>
                </c:pt>
                <c:pt idx="352">
                  <c:v>40946</c:v>
                </c:pt>
                <c:pt idx="353">
                  <c:v>40945</c:v>
                </c:pt>
                <c:pt idx="354">
                  <c:v>40942</c:v>
                </c:pt>
                <c:pt idx="355">
                  <c:v>40941</c:v>
                </c:pt>
                <c:pt idx="356">
                  <c:v>40940</c:v>
                </c:pt>
                <c:pt idx="357">
                  <c:v>40939</c:v>
                </c:pt>
                <c:pt idx="358">
                  <c:v>40938</c:v>
                </c:pt>
                <c:pt idx="359">
                  <c:v>40935</c:v>
                </c:pt>
                <c:pt idx="360">
                  <c:v>40934</c:v>
                </c:pt>
                <c:pt idx="361">
                  <c:v>40933</c:v>
                </c:pt>
                <c:pt idx="362">
                  <c:v>40932</c:v>
                </c:pt>
                <c:pt idx="363">
                  <c:v>40931</c:v>
                </c:pt>
                <c:pt idx="364">
                  <c:v>40928</c:v>
                </c:pt>
                <c:pt idx="365">
                  <c:v>40927</c:v>
                </c:pt>
                <c:pt idx="366">
                  <c:v>40926</c:v>
                </c:pt>
                <c:pt idx="367">
                  <c:v>40925</c:v>
                </c:pt>
                <c:pt idx="368">
                  <c:v>40924</c:v>
                </c:pt>
                <c:pt idx="369">
                  <c:v>40921</c:v>
                </c:pt>
                <c:pt idx="370">
                  <c:v>40920</c:v>
                </c:pt>
                <c:pt idx="371">
                  <c:v>40919</c:v>
                </c:pt>
                <c:pt idx="372">
                  <c:v>40918</c:v>
                </c:pt>
                <c:pt idx="373">
                  <c:v>40917</c:v>
                </c:pt>
                <c:pt idx="374">
                  <c:v>40914</c:v>
                </c:pt>
                <c:pt idx="375">
                  <c:v>40913</c:v>
                </c:pt>
                <c:pt idx="376">
                  <c:v>40912</c:v>
                </c:pt>
                <c:pt idx="377">
                  <c:v>40911</c:v>
                </c:pt>
                <c:pt idx="378">
                  <c:v>40907</c:v>
                </c:pt>
                <c:pt idx="379">
                  <c:v>40906</c:v>
                </c:pt>
                <c:pt idx="380">
                  <c:v>40905</c:v>
                </c:pt>
                <c:pt idx="381">
                  <c:v>40904</c:v>
                </c:pt>
                <c:pt idx="382">
                  <c:v>40900</c:v>
                </c:pt>
                <c:pt idx="383">
                  <c:v>40899</c:v>
                </c:pt>
                <c:pt idx="384">
                  <c:v>40898</c:v>
                </c:pt>
                <c:pt idx="385">
                  <c:v>40897</c:v>
                </c:pt>
                <c:pt idx="386">
                  <c:v>40896</c:v>
                </c:pt>
                <c:pt idx="387">
                  <c:v>40893</c:v>
                </c:pt>
                <c:pt idx="388">
                  <c:v>40892</c:v>
                </c:pt>
                <c:pt idx="389">
                  <c:v>40891</c:v>
                </c:pt>
                <c:pt idx="390">
                  <c:v>40890</c:v>
                </c:pt>
                <c:pt idx="391">
                  <c:v>40889</c:v>
                </c:pt>
                <c:pt idx="392">
                  <c:v>40884</c:v>
                </c:pt>
                <c:pt idx="393">
                  <c:v>40883</c:v>
                </c:pt>
                <c:pt idx="394">
                  <c:v>40882</c:v>
                </c:pt>
                <c:pt idx="395">
                  <c:v>40879</c:v>
                </c:pt>
                <c:pt idx="396">
                  <c:v>40878</c:v>
                </c:pt>
                <c:pt idx="397">
                  <c:v>40877</c:v>
                </c:pt>
                <c:pt idx="398">
                  <c:v>40876</c:v>
                </c:pt>
                <c:pt idx="399">
                  <c:v>40872</c:v>
                </c:pt>
                <c:pt idx="400">
                  <c:v>40871</c:v>
                </c:pt>
                <c:pt idx="401">
                  <c:v>40870</c:v>
                </c:pt>
                <c:pt idx="402">
                  <c:v>40869</c:v>
                </c:pt>
                <c:pt idx="403">
                  <c:v>40868</c:v>
                </c:pt>
                <c:pt idx="404">
                  <c:v>40865</c:v>
                </c:pt>
                <c:pt idx="405">
                  <c:v>40864</c:v>
                </c:pt>
                <c:pt idx="406">
                  <c:v>40863</c:v>
                </c:pt>
                <c:pt idx="407">
                  <c:v>40862</c:v>
                </c:pt>
                <c:pt idx="408">
                  <c:v>40861</c:v>
                </c:pt>
                <c:pt idx="409">
                  <c:v>40858</c:v>
                </c:pt>
                <c:pt idx="410">
                  <c:v>40857</c:v>
                </c:pt>
                <c:pt idx="411">
                  <c:v>40856</c:v>
                </c:pt>
                <c:pt idx="412">
                  <c:v>40855</c:v>
                </c:pt>
                <c:pt idx="413">
                  <c:v>40854</c:v>
                </c:pt>
                <c:pt idx="414">
                  <c:v>40851</c:v>
                </c:pt>
                <c:pt idx="415">
                  <c:v>40850</c:v>
                </c:pt>
                <c:pt idx="416">
                  <c:v>40849</c:v>
                </c:pt>
                <c:pt idx="417">
                  <c:v>40848</c:v>
                </c:pt>
              </c:numCache>
            </c:numRef>
          </c:cat>
          <c:val>
            <c:numRef>
              <c:f>Hoja1!$G$9:$G$426</c:f>
              <c:numCache>
                <c:formatCode>General</c:formatCode>
                <c:ptCount val="418"/>
                <c:pt idx="0">
                  <c:v>325733</c:v>
                </c:pt>
                <c:pt idx="1">
                  <c:v>325446</c:v>
                </c:pt>
                <c:pt idx="2">
                  <c:v>319286</c:v>
                </c:pt>
                <c:pt idx="3">
                  <c:v>317336</c:v>
                </c:pt>
                <c:pt idx="4">
                  <c:v>321781</c:v>
                </c:pt>
                <c:pt idx="5">
                  <c:v>321841</c:v>
                </c:pt>
                <c:pt idx="6">
                  <c:v>324739</c:v>
                </c:pt>
                <c:pt idx="7">
                  <c:v>326024</c:v>
                </c:pt>
                <c:pt idx="8">
                  <c:v>324791</c:v>
                </c:pt>
                <c:pt idx="9">
                  <c:v>327673</c:v>
                </c:pt>
                <c:pt idx="10">
                  <c:v>327229</c:v>
                </c:pt>
                <c:pt idx="11">
                  <c:v>326162</c:v>
                </c:pt>
                <c:pt idx="12">
                  <c:v>326998</c:v>
                </c:pt>
                <c:pt idx="13">
                  <c:v>324718</c:v>
                </c:pt>
                <c:pt idx="14">
                  <c:v>325256</c:v>
                </c:pt>
                <c:pt idx="15">
                  <c:v>323827</c:v>
                </c:pt>
                <c:pt idx="16">
                  <c:v>323229</c:v>
                </c:pt>
                <c:pt idx="17">
                  <c:v>321382</c:v>
                </c:pt>
                <c:pt idx="18">
                  <c:v>314997</c:v>
                </c:pt>
                <c:pt idx="19">
                  <c:v>307550</c:v>
                </c:pt>
                <c:pt idx="20">
                  <c:v>308513</c:v>
                </c:pt>
                <c:pt idx="21">
                  <c:v>308415</c:v>
                </c:pt>
                <c:pt idx="22">
                  <c:v>310665</c:v>
                </c:pt>
                <c:pt idx="23">
                  <c:v>309952</c:v>
                </c:pt>
                <c:pt idx="24">
                  <c:v>311680</c:v>
                </c:pt>
                <c:pt idx="25">
                  <c:v>310797</c:v>
                </c:pt>
                <c:pt idx="26">
                  <c:v>311172</c:v>
                </c:pt>
                <c:pt idx="27">
                  <c:v>313554</c:v>
                </c:pt>
                <c:pt idx="28">
                  <c:v>315824</c:v>
                </c:pt>
                <c:pt idx="29">
                  <c:v>315301</c:v>
                </c:pt>
                <c:pt idx="30">
                  <c:v>313271</c:v>
                </c:pt>
                <c:pt idx="31">
                  <c:v>313740</c:v>
                </c:pt>
                <c:pt idx="32">
                  <c:v>314000</c:v>
                </c:pt>
                <c:pt idx="33">
                  <c:v>312931</c:v>
                </c:pt>
                <c:pt idx="34">
                  <c:v>309214</c:v>
                </c:pt>
                <c:pt idx="35">
                  <c:v>308608</c:v>
                </c:pt>
                <c:pt idx="36">
                  <c:v>309305</c:v>
                </c:pt>
                <c:pt idx="37">
                  <c:v>304337</c:v>
                </c:pt>
                <c:pt idx="38">
                  <c:v>301837</c:v>
                </c:pt>
                <c:pt idx="39">
                  <c:v>298207</c:v>
                </c:pt>
                <c:pt idx="40">
                  <c:v>301129</c:v>
                </c:pt>
                <c:pt idx="41">
                  <c:v>301854</c:v>
                </c:pt>
                <c:pt idx="42">
                  <c:v>303575</c:v>
                </c:pt>
                <c:pt idx="43">
                  <c:v>305675</c:v>
                </c:pt>
                <c:pt idx="44">
                  <c:v>304875</c:v>
                </c:pt>
                <c:pt idx="45">
                  <c:v>303457</c:v>
                </c:pt>
                <c:pt idx="46">
                  <c:v>302678</c:v>
                </c:pt>
                <c:pt idx="47">
                  <c:v>303191</c:v>
                </c:pt>
                <c:pt idx="48">
                  <c:v>303372</c:v>
                </c:pt>
                <c:pt idx="49">
                  <c:v>302869</c:v>
                </c:pt>
                <c:pt idx="50">
                  <c:v>301816</c:v>
                </c:pt>
                <c:pt idx="51">
                  <c:v>300727</c:v>
                </c:pt>
                <c:pt idx="52">
                  <c:v>298485</c:v>
                </c:pt>
                <c:pt idx="53">
                  <c:v>300130</c:v>
                </c:pt>
                <c:pt idx="54">
                  <c:v>300154</c:v>
                </c:pt>
                <c:pt idx="55">
                  <c:v>296085</c:v>
                </c:pt>
                <c:pt idx="56">
                  <c:v>296660</c:v>
                </c:pt>
                <c:pt idx="57">
                  <c:v>296781</c:v>
                </c:pt>
                <c:pt idx="58">
                  <c:v>295803</c:v>
                </c:pt>
                <c:pt idx="59">
                  <c:v>287319</c:v>
                </c:pt>
                <c:pt idx="60">
                  <c:v>279361</c:v>
                </c:pt>
                <c:pt idx="61">
                  <c:v>286824</c:v>
                </c:pt>
                <c:pt idx="62">
                  <c:v>289446</c:v>
                </c:pt>
                <c:pt idx="63">
                  <c:v>288016</c:v>
                </c:pt>
                <c:pt idx="64">
                  <c:v>291366</c:v>
                </c:pt>
                <c:pt idx="65">
                  <c:v>292865</c:v>
                </c:pt>
                <c:pt idx="66">
                  <c:v>295335</c:v>
                </c:pt>
                <c:pt idx="67">
                  <c:v>299916</c:v>
                </c:pt>
                <c:pt idx="68">
                  <c:v>299197</c:v>
                </c:pt>
                <c:pt idx="69">
                  <c:v>302237</c:v>
                </c:pt>
                <c:pt idx="70">
                  <c:v>302862</c:v>
                </c:pt>
                <c:pt idx="71">
                  <c:v>304360</c:v>
                </c:pt>
                <c:pt idx="72">
                  <c:v>302284</c:v>
                </c:pt>
                <c:pt idx="73">
                  <c:v>302577</c:v>
                </c:pt>
                <c:pt idx="74">
                  <c:v>302999</c:v>
                </c:pt>
                <c:pt idx="75">
                  <c:v>302725</c:v>
                </c:pt>
                <c:pt idx="76">
                  <c:v>303549</c:v>
                </c:pt>
                <c:pt idx="77">
                  <c:v>305591</c:v>
                </c:pt>
                <c:pt idx="78">
                  <c:v>306334</c:v>
                </c:pt>
                <c:pt idx="79">
                  <c:v>302215</c:v>
                </c:pt>
                <c:pt idx="80">
                  <c:v>291645</c:v>
                </c:pt>
                <c:pt idx="81">
                  <c:v>290024</c:v>
                </c:pt>
                <c:pt idx="82">
                  <c:v>293440</c:v>
                </c:pt>
                <c:pt idx="83">
                  <c:v>292826</c:v>
                </c:pt>
                <c:pt idx="84">
                  <c:v>293576</c:v>
                </c:pt>
                <c:pt idx="85">
                  <c:v>293388</c:v>
                </c:pt>
                <c:pt idx="86">
                  <c:v>293010</c:v>
                </c:pt>
                <c:pt idx="87">
                  <c:v>294513</c:v>
                </c:pt>
                <c:pt idx="88">
                  <c:v>296918</c:v>
                </c:pt>
                <c:pt idx="89">
                  <c:v>296379</c:v>
                </c:pt>
                <c:pt idx="90">
                  <c:v>297738</c:v>
                </c:pt>
                <c:pt idx="91">
                  <c:v>298069</c:v>
                </c:pt>
                <c:pt idx="92">
                  <c:v>298457</c:v>
                </c:pt>
                <c:pt idx="93">
                  <c:v>298108</c:v>
                </c:pt>
                <c:pt idx="94">
                  <c:v>298337</c:v>
                </c:pt>
                <c:pt idx="95">
                  <c:v>300361</c:v>
                </c:pt>
                <c:pt idx="96">
                  <c:v>300562</c:v>
                </c:pt>
                <c:pt idx="97">
                  <c:v>300266</c:v>
                </c:pt>
                <c:pt idx="98">
                  <c:v>291151</c:v>
                </c:pt>
                <c:pt idx="99">
                  <c:v>289812</c:v>
                </c:pt>
                <c:pt idx="100">
                  <c:v>290962</c:v>
                </c:pt>
                <c:pt idx="101">
                  <c:v>291094</c:v>
                </c:pt>
                <c:pt idx="102">
                  <c:v>291707</c:v>
                </c:pt>
                <c:pt idx="103">
                  <c:v>292666</c:v>
                </c:pt>
                <c:pt idx="104">
                  <c:v>292587</c:v>
                </c:pt>
                <c:pt idx="105">
                  <c:v>295588</c:v>
                </c:pt>
                <c:pt idx="106">
                  <c:v>300186</c:v>
                </c:pt>
                <c:pt idx="107">
                  <c:v>297929</c:v>
                </c:pt>
                <c:pt idx="108">
                  <c:v>296321</c:v>
                </c:pt>
                <c:pt idx="109">
                  <c:v>291376</c:v>
                </c:pt>
                <c:pt idx="110">
                  <c:v>289170</c:v>
                </c:pt>
                <c:pt idx="111">
                  <c:v>288756</c:v>
                </c:pt>
                <c:pt idx="112">
                  <c:v>288350</c:v>
                </c:pt>
                <c:pt idx="113">
                  <c:v>288820</c:v>
                </c:pt>
                <c:pt idx="114">
                  <c:v>289527</c:v>
                </c:pt>
                <c:pt idx="115">
                  <c:v>287546</c:v>
                </c:pt>
                <c:pt idx="116">
                  <c:v>289981</c:v>
                </c:pt>
                <c:pt idx="117">
                  <c:v>290421</c:v>
                </c:pt>
                <c:pt idx="118">
                  <c:v>292640</c:v>
                </c:pt>
                <c:pt idx="119">
                  <c:v>293916</c:v>
                </c:pt>
                <c:pt idx="120">
                  <c:v>294252</c:v>
                </c:pt>
                <c:pt idx="121">
                  <c:v>299273</c:v>
                </c:pt>
                <c:pt idx="122">
                  <c:v>298979</c:v>
                </c:pt>
                <c:pt idx="123">
                  <c:v>297834</c:v>
                </c:pt>
                <c:pt idx="124">
                  <c:v>298855</c:v>
                </c:pt>
                <c:pt idx="125">
                  <c:v>299502</c:v>
                </c:pt>
                <c:pt idx="126">
                  <c:v>301854</c:v>
                </c:pt>
                <c:pt idx="127">
                  <c:v>300562</c:v>
                </c:pt>
                <c:pt idx="128">
                  <c:v>301781</c:v>
                </c:pt>
                <c:pt idx="129">
                  <c:v>300103</c:v>
                </c:pt>
                <c:pt idx="130">
                  <c:v>298528</c:v>
                </c:pt>
                <c:pt idx="131">
                  <c:v>301215</c:v>
                </c:pt>
                <c:pt idx="132">
                  <c:v>301269</c:v>
                </c:pt>
                <c:pt idx="133">
                  <c:v>302573</c:v>
                </c:pt>
                <c:pt idx="134">
                  <c:v>305685</c:v>
                </c:pt>
                <c:pt idx="135">
                  <c:v>305407</c:v>
                </c:pt>
                <c:pt idx="136">
                  <c:v>307352</c:v>
                </c:pt>
                <c:pt idx="137">
                  <c:v>308524</c:v>
                </c:pt>
                <c:pt idx="138">
                  <c:v>304317</c:v>
                </c:pt>
                <c:pt idx="139">
                  <c:v>300752</c:v>
                </c:pt>
                <c:pt idx="140">
                  <c:v>291530</c:v>
                </c:pt>
                <c:pt idx="141">
                  <c:v>290587</c:v>
                </c:pt>
                <c:pt idx="142">
                  <c:v>300775</c:v>
                </c:pt>
                <c:pt idx="143">
                  <c:v>288889</c:v>
                </c:pt>
                <c:pt idx="144">
                  <c:v>288264</c:v>
                </c:pt>
                <c:pt idx="145">
                  <c:v>292063</c:v>
                </c:pt>
                <c:pt idx="146">
                  <c:v>292163</c:v>
                </c:pt>
                <c:pt idx="147">
                  <c:v>284572</c:v>
                </c:pt>
                <c:pt idx="148">
                  <c:v>282983</c:v>
                </c:pt>
                <c:pt idx="149">
                  <c:v>288881</c:v>
                </c:pt>
                <c:pt idx="150">
                  <c:v>291370</c:v>
                </c:pt>
                <c:pt idx="151">
                  <c:v>289225</c:v>
                </c:pt>
                <c:pt idx="152">
                  <c:v>289559</c:v>
                </c:pt>
                <c:pt idx="153">
                  <c:v>288737</c:v>
                </c:pt>
                <c:pt idx="154">
                  <c:v>288373</c:v>
                </c:pt>
                <c:pt idx="155">
                  <c:v>268659</c:v>
                </c:pt>
                <c:pt idx="156">
                  <c:v>267299</c:v>
                </c:pt>
                <c:pt idx="157">
                  <c:v>267864</c:v>
                </c:pt>
                <c:pt idx="158">
                  <c:v>269815</c:v>
                </c:pt>
                <c:pt idx="159">
                  <c:v>270969</c:v>
                </c:pt>
                <c:pt idx="160">
                  <c:v>275548</c:v>
                </c:pt>
                <c:pt idx="161">
                  <c:v>272556</c:v>
                </c:pt>
                <c:pt idx="162">
                  <c:v>269428</c:v>
                </c:pt>
                <c:pt idx="163">
                  <c:v>272285</c:v>
                </c:pt>
                <c:pt idx="164">
                  <c:v>272403</c:v>
                </c:pt>
                <c:pt idx="165">
                  <c:v>274068</c:v>
                </c:pt>
                <c:pt idx="166">
                  <c:v>271115</c:v>
                </c:pt>
                <c:pt idx="167">
                  <c:v>269249</c:v>
                </c:pt>
                <c:pt idx="168">
                  <c:v>270115</c:v>
                </c:pt>
                <c:pt idx="169">
                  <c:v>273292</c:v>
                </c:pt>
                <c:pt idx="170">
                  <c:v>272009</c:v>
                </c:pt>
                <c:pt idx="171">
                  <c:v>273057</c:v>
                </c:pt>
                <c:pt idx="172">
                  <c:v>274126</c:v>
                </c:pt>
                <c:pt idx="173">
                  <c:v>273947</c:v>
                </c:pt>
                <c:pt idx="174">
                  <c:v>274720</c:v>
                </c:pt>
                <c:pt idx="175">
                  <c:v>265116</c:v>
                </c:pt>
                <c:pt idx="176">
                  <c:v>262866</c:v>
                </c:pt>
                <c:pt idx="177">
                  <c:v>264328</c:v>
                </c:pt>
                <c:pt idx="178">
                  <c:v>262998</c:v>
                </c:pt>
                <c:pt idx="179">
                  <c:v>264965</c:v>
                </c:pt>
                <c:pt idx="180">
                  <c:v>262370</c:v>
                </c:pt>
                <c:pt idx="181">
                  <c:v>259802</c:v>
                </c:pt>
                <c:pt idx="182">
                  <c:v>262226</c:v>
                </c:pt>
                <c:pt idx="183">
                  <c:v>266060</c:v>
                </c:pt>
                <c:pt idx="184">
                  <c:v>266041</c:v>
                </c:pt>
                <c:pt idx="185">
                  <c:v>266089</c:v>
                </c:pt>
                <c:pt idx="186">
                  <c:v>264999</c:v>
                </c:pt>
                <c:pt idx="187">
                  <c:v>265352</c:v>
                </c:pt>
                <c:pt idx="188">
                  <c:v>263697</c:v>
                </c:pt>
                <c:pt idx="189">
                  <c:v>263383</c:v>
                </c:pt>
                <c:pt idx="190">
                  <c:v>263172</c:v>
                </c:pt>
                <c:pt idx="191">
                  <c:v>265049</c:v>
                </c:pt>
                <c:pt idx="192">
                  <c:v>267785</c:v>
                </c:pt>
                <c:pt idx="193">
                  <c:v>268131</c:v>
                </c:pt>
                <c:pt idx="194">
                  <c:v>269069</c:v>
                </c:pt>
                <c:pt idx="195">
                  <c:v>269365</c:v>
                </c:pt>
                <c:pt idx="196">
                  <c:v>269906</c:v>
                </c:pt>
                <c:pt idx="197">
                  <c:v>265189</c:v>
                </c:pt>
                <c:pt idx="198">
                  <c:v>264362</c:v>
                </c:pt>
                <c:pt idx="199">
                  <c:v>258915</c:v>
                </c:pt>
                <c:pt idx="200">
                  <c:v>259088</c:v>
                </c:pt>
                <c:pt idx="201">
                  <c:v>257485</c:v>
                </c:pt>
                <c:pt idx="202">
                  <c:v>261059</c:v>
                </c:pt>
                <c:pt idx="203">
                  <c:v>261283</c:v>
                </c:pt>
                <c:pt idx="204">
                  <c:v>261501</c:v>
                </c:pt>
                <c:pt idx="205">
                  <c:v>262215</c:v>
                </c:pt>
                <c:pt idx="206">
                  <c:v>263128</c:v>
                </c:pt>
                <c:pt idx="207">
                  <c:v>263168</c:v>
                </c:pt>
                <c:pt idx="208">
                  <c:v>262748</c:v>
                </c:pt>
                <c:pt idx="209">
                  <c:v>261404</c:v>
                </c:pt>
                <c:pt idx="210">
                  <c:v>261157</c:v>
                </c:pt>
                <c:pt idx="211">
                  <c:v>261080</c:v>
                </c:pt>
                <c:pt idx="212">
                  <c:v>262918</c:v>
                </c:pt>
                <c:pt idx="213">
                  <c:v>262778</c:v>
                </c:pt>
                <c:pt idx="214">
                  <c:v>263169</c:v>
                </c:pt>
                <c:pt idx="215">
                  <c:v>263314</c:v>
                </c:pt>
                <c:pt idx="216">
                  <c:v>260758</c:v>
                </c:pt>
                <c:pt idx="217">
                  <c:v>260352</c:v>
                </c:pt>
                <c:pt idx="218">
                  <c:v>257941</c:v>
                </c:pt>
                <c:pt idx="219">
                  <c:v>260975</c:v>
                </c:pt>
                <c:pt idx="220">
                  <c:v>259606</c:v>
                </c:pt>
                <c:pt idx="221">
                  <c:v>260950</c:v>
                </c:pt>
                <c:pt idx="222">
                  <c:v>260602</c:v>
                </c:pt>
                <c:pt idx="223">
                  <c:v>259479</c:v>
                </c:pt>
                <c:pt idx="224">
                  <c:v>256697</c:v>
                </c:pt>
                <c:pt idx="225">
                  <c:v>254346</c:v>
                </c:pt>
                <c:pt idx="226">
                  <c:v>258710</c:v>
                </c:pt>
                <c:pt idx="227">
                  <c:v>259703</c:v>
                </c:pt>
                <c:pt idx="228">
                  <c:v>258284</c:v>
                </c:pt>
                <c:pt idx="229">
                  <c:v>257730</c:v>
                </c:pt>
                <c:pt idx="230">
                  <c:v>256041</c:v>
                </c:pt>
                <c:pt idx="231">
                  <c:v>256948</c:v>
                </c:pt>
                <c:pt idx="232">
                  <c:v>255758</c:v>
                </c:pt>
                <c:pt idx="233">
                  <c:v>257322</c:v>
                </c:pt>
                <c:pt idx="234">
                  <c:v>258501</c:v>
                </c:pt>
                <c:pt idx="235">
                  <c:v>257816</c:v>
                </c:pt>
                <c:pt idx="236">
                  <c:v>256441</c:v>
                </c:pt>
                <c:pt idx="237">
                  <c:v>253776</c:v>
                </c:pt>
                <c:pt idx="238">
                  <c:v>246461</c:v>
                </c:pt>
                <c:pt idx="239">
                  <c:v>249888</c:v>
                </c:pt>
                <c:pt idx="240">
                  <c:v>251750</c:v>
                </c:pt>
                <c:pt idx="241">
                  <c:v>252856</c:v>
                </c:pt>
                <c:pt idx="242">
                  <c:v>250748</c:v>
                </c:pt>
                <c:pt idx="243">
                  <c:v>250808</c:v>
                </c:pt>
                <c:pt idx="244">
                  <c:v>252210</c:v>
                </c:pt>
                <c:pt idx="245">
                  <c:v>254216</c:v>
                </c:pt>
                <c:pt idx="246">
                  <c:v>256297</c:v>
                </c:pt>
                <c:pt idx="247">
                  <c:v>257024</c:v>
                </c:pt>
                <c:pt idx="248">
                  <c:v>255945</c:v>
                </c:pt>
                <c:pt idx="249">
                  <c:v>255662</c:v>
                </c:pt>
                <c:pt idx="250">
                  <c:v>254507</c:v>
                </c:pt>
                <c:pt idx="251">
                  <c:v>252248</c:v>
                </c:pt>
                <c:pt idx="252">
                  <c:v>250507</c:v>
                </c:pt>
                <c:pt idx="253">
                  <c:v>252803</c:v>
                </c:pt>
                <c:pt idx="254">
                  <c:v>251611</c:v>
                </c:pt>
                <c:pt idx="255">
                  <c:v>252970</c:v>
                </c:pt>
                <c:pt idx="256">
                  <c:v>247682</c:v>
                </c:pt>
                <c:pt idx="257">
                  <c:v>248643</c:v>
                </c:pt>
                <c:pt idx="258">
                  <c:v>250434</c:v>
                </c:pt>
                <c:pt idx="259">
                  <c:v>244158</c:v>
                </c:pt>
                <c:pt idx="260">
                  <c:v>238157</c:v>
                </c:pt>
                <c:pt idx="261">
                  <c:v>237897</c:v>
                </c:pt>
                <c:pt idx="262">
                  <c:v>238446</c:v>
                </c:pt>
                <c:pt idx="263">
                  <c:v>240126</c:v>
                </c:pt>
                <c:pt idx="264">
                  <c:v>239399</c:v>
                </c:pt>
                <c:pt idx="265">
                  <c:v>236228</c:v>
                </c:pt>
                <c:pt idx="266">
                  <c:v>236150</c:v>
                </c:pt>
                <c:pt idx="267">
                  <c:v>236894</c:v>
                </c:pt>
                <c:pt idx="268">
                  <c:v>237254</c:v>
                </c:pt>
                <c:pt idx="269">
                  <c:v>238529</c:v>
                </c:pt>
                <c:pt idx="270">
                  <c:v>237580</c:v>
                </c:pt>
                <c:pt idx="271">
                  <c:v>236094</c:v>
                </c:pt>
                <c:pt idx="272">
                  <c:v>236334</c:v>
                </c:pt>
                <c:pt idx="273">
                  <c:v>235559</c:v>
                </c:pt>
                <c:pt idx="274">
                  <c:v>234458</c:v>
                </c:pt>
                <c:pt idx="275">
                  <c:v>233473</c:v>
                </c:pt>
                <c:pt idx="276">
                  <c:v>233544</c:v>
                </c:pt>
                <c:pt idx="277">
                  <c:v>232186</c:v>
                </c:pt>
                <c:pt idx="278">
                  <c:v>233103</c:v>
                </c:pt>
                <c:pt idx="279">
                  <c:v>225512</c:v>
                </c:pt>
                <c:pt idx="280">
                  <c:v>227105</c:v>
                </c:pt>
                <c:pt idx="281">
                  <c:v>222549</c:v>
                </c:pt>
                <c:pt idx="282">
                  <c:v>224929</c:v>
                </c:pt>
                <c:pt idx="283">
                  <c:v>223429</c:v>
                </c:pt>
                <c:pt idx="284">
                  <c:v>224041</c:v>
                </c:pt>
                <c:pt idx="285">
                  <c:v>223659</c:v>
                </c:pt>
                <c:pt idx="286">
                  <c:v>223537</c:v>
                </c:pt>
                <c:pt idx="287">
                  <c:v>228321</c:v>
                </c:pt>
                <c:pt idx="288">
                  <c:v>225934</c:v>
                </c:pt>
                <c:pt idx="289">
                  <c:v>221841</c:v>
                </c:pt>
                <c:pt idx="290">
                  <c:v>221888</c:v>
                </c:pt>
                <c:pt idx="291">
                  <c:v>222302</c:v>
                </c:pt>
                <c:pt idx="292">
                  <c:v>222797</c:v>
                </c:pt>
                <c:pt idx="293">
                  <c:v>222839</c:v>
                </c:pt>
                <c:pt idx="294">
                  <c:v>220611</c:v>
                </c:pt>
                <c:pt idx="295">
                  <c:v>220130</c:v>
                </c:pt>
                <c:pt idx="296">
                  <c:v>220770</c:v>
                </c:pt>
                <c:pt idx="297">
                  <c:v>222245</c:v>
                </c:pt>
                <c:pt idx="298">
                  <c:v>222940</c:v>
                </c:pt>
                <c:pt idx="299">
                  <c:v>229851</c:v>
                </c:pt>
                <c:pt idx="300">
                  <c:v>222914</c:v>
                </c:pt>
                <c:pt idx="301">
                  <c:v>222794</c:v>
                </c:pt>
                <c:pt idx="302">
                  <c:v>222195</c:v>
                </c:pt>
                <c:pt idx="303">
                  <c:v>212937</c:v>
                </c:pt>
                <c:pt idx="304">
                  <c:v>214245</c:v>
                </c:pt>
                <c:pt idx="305">
                  <c:v>214694</c:v>
                </c:pt>
                <c:pt idx="306">
                  <c:v>219849</c:v>
                </c:pt>
                <c:pt idx="307">
                  <c:v>220691</c:v>
                </c:pt>
                <c:pt idx="308">
                  <c:v>221033</c:v>
                </c:pt>
                <c:pt idx="309">
                  <c:v>223515</c:v>
                </c:pt>
                <c:pt idx="310">
                  <c:v>222467</c:v>
                </c:pt>
                <c:pt idx="311">
                  <c:v>224108</c:v>
                </c:pt>
                <c:pt idx="312">
                  <c:v>222156</c:v>
                </c:pt>
                <c:pt idx="313">
                  <c:v>219943</c:v>
                </c:pt>
                <c:pt idx="314">
                  <c:v>218964</c:v>
                </c:pt>
                <c:pt idx="315">
                  <c:v>221643</c:v>
                </c:pt>
                <c:pt idx="316">
                  <c:v>223089</c:v>
                </c:pt>
                <c:pt idx="317">
                  <c:v>220625</c:v>
                </c:pt>
                <c:pt idx="318">
                  <c:v>213667</c:v>
                </c:pt>
                <c:pt idx="319">
                  <c:v>214873</c:v>
                </c:pt>
                <c:pt idx="320">
                  <c:v>213831</c:v>
                </c:pt>
                <c:pt idx="321">
                  <c:v>212451</c:v>
                </c:pt>
                <c:pt idx="322">
                  <c:v>214232</c:v>
                </c:pt>
                <c:pt idx="323">
                  <c:v>218320</c:v>
                </c:pt>
                <c:pt idx="324">
                  <c:v>215699</c:v>
                </c:pt>
                <c:pt idx="325">
                  <c:v>214596</c:v>
                </c:pt>
                <c:pt idx="326">
                  <c:v>215849</c:v>
                </c:pt>
                <c:pt idx="327">
                  <c:v>216052</c:v>
                </c:pt>
                <c:pt idx="328">
                  <c:v>219215</c:v>
                </c:pt>
                <c:pt idx="329">
                  <c:v>222280</c:v>
                </c:pt>
                <c:pt idx="330">
                  <c:v>220485</c:v>
                </c:pt>
                <c:pt idx="331">
                  <c:v>219539</c:v>
                </c:pt>
                <c:pt idx="332">
                  <c:v>218545</c:v>
                </c:pt>
                <c:pt idx="333">
                  <c:v>215705</c:v>
                </c:pt>
                <c:pt idx="334">
                  <c:v>213576</c:v>
                </c:pt>
                <c:pt idx="335">
                  <c:v>213654</c:v>
                </c:pt>
                <c:pt idx="336">
                  <c:v>214217</c:v>
                </c:pt>
                <c:pt idx="337">
                  <c:v>215324</c:v>
                </c:pt>
                <c:pt idx="338">
                  <c:v>214979</c:v>
                </c:pt>
                <c:pt idx="339">
                  <c:v>205437</c:v>
                </c:pt>
                <c:pt idx="340">
                  <c:v>205499</c:v>
                </c:pt>
                <c:pt idx="341">
                  <c:v>202637</c:v>
                </c:pt>
                <c:pt idx="342">
                  <c:v>206530</c:v>
                </c:pt>
                <c:pt idx="343">
                  <c:v>213701</c:v>
                </c:pt>
                <c:pt idx="344">
                  <c:v>205493</c:v>
                </c:pt>
                <c:pt idx="345">
                  <c:v>208305</c:v>
                </c:pt>
                <c:pt idx="346">
                  <c:v>211290</c:v>
                </c:pt>
                <c:pt idx="347">
                  <c:v>211243</c:v>
                </c:pt>
                <c:pt idx="348">
                  <c:v>212703</c:v>
                </c:pt>
                <c:pt idx="349">
                  <c:v>211873</c:v>
                </c:pt>
                <c:pt idx="350">
                  <c:v>209244</c:v>
                </c:pt>
                <c:pt idx="351">
                  <c:v>208760</c:v>
                </c:pt>
                <c:pt idx="352">
                  <c:v>207464</c:v>
                </c:pt>
                <c:pt idx="353">
                  <c:v>206232</c:v>
                </c:pt>
                <c:pt idx="354">
                  <c:v>207632</c:v>
                </c:pt>
                <c:pt idx="355">
                  <c:v>210812</c:v>
                </c:pt>
                <c:pt idx="356">
                  <c:v>213769</c:v>
                </c:pt>
                <c:pt idx="357">
                  <c:v>216117</c:v>
                </c:pt>
                <c:pt idx="358">
                  <c:v>218323</c:v>
                </c:pt>
                <c:pt idx="359">
                  <c:v>219817</c:v>
                </c:pt>
                <c:pt idx="360">
                  <c:v>219217</c:v>
                </c:pt>
                <c:pt idx="361">
                  <c:v>219755</c:v>
                </c:pt>
                <c:pt idx="362">
                  <c:v>221173</c:v>
                </c:pt>
                <c:pt idx="363">
                  <c:v>219942</c:v>
                </c:pt>
                <c:pt idx="364">
                  <c:v>222304</c:v>
                </c:pt>
                <c:pt idx="365">
                  <c:v>223038</c:v>
                </c:pt>
                <c:pt idx="366">
                  <c:v>223211</c:v>
                </c:pt>
                <c:pt idx="367">
                  <c:v>223306</c:v>
                </c:pt>
                <c:pt idx="368">
                  <c:v>223612</c:v>
                </c:pt>
                <c:pt idx="369">
                  <c:v>223329</c:v>
                </c:pt>
                <c:pt idx="370">
                  <c:v>223790</c:v>
                </c:pt>
                <c:pt idx="371">
                  <c:v>221376</c:v>
                </c:pt>
                <c:pt idx="372">
                  <c:v>220699</c:v>
                </c:pt>
                <c:pt idx="373">
                  <c:v>218463</c:v>
                </c:pt>
                <c:pt idx="374">
                  <c:v>216247</c:v>
                </c:pt>
                <c:pt idx="375">
                  <c:v>216193</c:v>
                </c:pt>
                <c:pt idx="376">
                  <c:v>218474</c:v>
                </c:pt>
                <c:pt idx="377">
                  <c:v>221897</c:v>
                </c:pt>
                <c:pt idx="378">
                  <c:v>222922</c:v>
                </c:pt>
                <c:pt idx="379">
                  <c:v>222824</c:v>
                </c:pt>
                <c:pt idx="380">
                  <c:v>221321</c:v>
                </c:pt>
                <c:pt idx="381">
                  <c:v>214157</c:v>
                </c:pt>
                <c:pt idx="382">
                  <c:v>213129</c:v>
                </c:pt>
                <c:pt idx="383">
                  <c:v>213652</c:v>
                </c:pt>
                <c:pt idx="384">
                  <c:v>212290</c:v>
                </c:pt>
                <c:pt idx="385">
                  <c:v>211150</c:v>
                </c:pt>
                <c:pt idx="386">
                  <c:v>211179</c:v>
                </c:pt>
                <c:pt idx="387">
                  <c:v>211099</c:v>
                </c:pt>
                <c:pt idx="388">
                  <c:v>212390</c:v>
                </c:pt>
                <c:pt idx="389">
                  <c:v>207548</c:v>
                </c:pt>
                <c:pt idx="390">
                  <c:v>205275</c:v>
                </c:pt>
                <c:pt idx="391">
                  <c:v>204297</c:v>
                </c:pt>
                <c:pt idx="392">
                  <c:v>202805</c:v>
                </c:pt>
                <c:pt idx="393">
                  <c:v>204790</c:v>
                </c:pt>
                <c:pt idx="394">
                  <c:v>203279</c:v>
                </c:pt>
                <c:pt idx="395">
                  <c:v>205842</c:v>
                </c:pt>
                <c:pt idx="396">
                  <c:v>205741</c:v>
                </c:pt>
                <c:pt idx="397">
                  <c:v>198013</c:v>
                </c:pt>
                <c:pt idx="398">
                  <c:v>197597</c:v>
                </c:pt>
                <c:pt idx="399">
                  <c:v>197712</c:v>
                </c:pt>
                <c:pt idx="400">
                  <c:v>198776</c:v>
                </c:pt>
                <c:pt idx="401">
                  <c:v>199605</c:v>
                </c:pt>
                <c:pt idx="402">
                  <c:v>199535</c:v>
                </c:pt>
                <c:pt idx="403">
                  <c:v>199142</c:v>
                </c:pt>
                <c:pt idx="404">
                  <c:v>196599</c:v>
                </c:pt>
                <c:pt idx="405">
                  <c:v>193073</c:v>
                </c:pt>
                <c:pt idx="406">
                  <c:v>192709</c:v>
                </c:pt>
                <c:pt idx="407">
                  <c:v>193220</c:v>
                </c:pt>
                <c:pt idx="408">
                  <c:v>193360</c:v>
                </c:pt>
                <c:pt idx="409">
                  <c:v>195266</c:v>
                </c:pt>
                <c:pt idx="410">
                  <c:v>195179</c:v>
                </c:pt>
                <c:pt idx="411">
                  <c:v>194327</c:v>
                </c:pt>
                <c:pt idx="412">
                  <c:v>192280</c:v>
                </c:pt>
                <c:pt idx="413">
                  <c:v>193278</c:v>
                </c:pt>
                <c:pt idx="414">
                  <c:v>194328</c:v>
                </c:pt>
                <c:pt idx="415">
                  <c:v>197649</c:v>
                </c:pt>
                <c:pt idx="416">
                  <c:v>198063</c:v>
                </c:pt>
                <c:pt idx="417">
                  <c:v>196427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72709760"/>
        <c:axId val="172762240"/>
      </c:lineChart>
      <c:dateAx>
        <c:axId val="172709760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172762240"/>
        <c:crosses val="autoZero"/>
        <c:auto val="0"/>
        <c:lblOffset val="100"/>
        <c:baseTimeUnit val="days"/>
        <c:majorUnit val="15"/>
        <c:majorTimeUnit val="days"/>
      </c:dateAx>
      <c:valAx>
        <c:axId val="172762240"/>
        <c:scaling>
          <c:orientation val="minMax"/>
          <c:min val="1800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72709760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200"/>
      </a:pPr>
      <a:endParaRPr lang="es-AR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Hoja1!$D$8</c:f>
              <c:strCache>
                <c:ptCount val="1"/>
                <c:pt idx="0">
                  <c:v>MONTO</c:v>
                </c:pt>
              </c:strCache>
            </c:strRef>
          </c:tx>
          <c:marker>
            <c:symbol val="none"/>
          </c:marker>
          <c:cat>
            <c:numRef>
              <c:f>Hoja1!$L$9:$L$426</c:f>
              <c:numCache>
                <c:formatCode>m/d/yyyy</c:formatCode>
                <c:ptCount val="418"/>
                <c:pt idx="0">
                  <c:v>41481</c:v>
                </c:pt>
                <c:pt idx="1">
                  <c:v>41480</c:v>
                </c:pt>
                <c:pt idx="2">
                  <c:v>41479</c:v>
                </c:pt>
                <c:pt idx="3">
                  <c:v>41478</c:v>
                </c:pt>
                <c:pt idx="4">
                  <c:v>41477</c:v>
                </c:pt>
                <c:pt idx="5">
                  <c:v>41474</c:v>
                </c:pt>
                <c:pt idx="6">
                  <c:v>41473</c:v>
                </c:pt>
                <c:pt idx="7">
                  <c:v>41472</c:v>
                </c:pt>
                <c:pt idx="8">
                  <c:v>41471</c:v>
                </c:pt>
                <c:pt idx="9">
                  <c:v>41470</c:v>
                </c:pt>
                <c:pt idx="10">
                  <c:v>41467</c:v>
                </c:pt>
                <c:pt idx="11">
                  <c:v>41466</c:v>
                </c:pt>
                <c:pt idx="12">
                  <c:v>41465</c:v>
                </c:pt>
                <c:pt idx="13">
                  <c:v>41463</c:v>
                </c:pt>
                <c:pt idx="14">
                  <c:v>41460</c:v>
                </c:pt>
                <c:pt idx="15">
                  <c:v>41459</c:v>
                </c:pt>
                <c:pt idx="16">
                  <c:v>41458</c:v>
                </c:pt>
                <c:pt idx="17">
                  <c:v>41457</c:v>
                </c:pt>
                <c:pt idx="18">
                  <c:v>41456</c:v>
                </c:pt>
                <c:pt idx="19">
                  <c:v>41453</c:v>
                </c:pt>
                <c:pt idx="20">
                  <c:v>41452</c:v>
                </c:pt>
                <c:pt idx="21">
                  <c:v>41451</c:v>
                </c:pt>
                <c:pt idx="22">
                  <c:v>41450</c:v>
                </c:pt>
                <c:pt idx="23">
                  <c:v>41449</c:v>
                </c:pt>
                <c:pt idx="24">
                  <c:v>41444</c:v>
                </c:pt>
                <c:pt idx="25">
                  <c:v>41443</c:v>
                </c:pt>
                <c:pt idx="26">
                  <c:v>41442</c:v>
                </c:pt>
                <c:pt idx="27">
                  <c:v>41439</c:v>
                </c:pt>
                <c:pt idx="28">
                  <c:v>41438</c:v>
                </c:pt>
                <c:pt idx="29">
                  <c:v>41437</c:v>
                </c:pt>
                <c:pt idx="30">
                  <c:v>41436</c:v>
                </c:pt>
                <c:pt idx="31">
                  <c:v>41435</c:v>
                </c:pt>
                <c:pt idx="32">
                  <c:v>41432</c:v>
                </c:pt>
                <c:pt idx="33">
                  <c:v>41431</c:v>
                </c:pt>
                <c:pt idx="34">
                  <c:v>41430</c:v>
                </c:pt>
                <c:pt idx="35">
                  <c:v>41429</c:v>
                </c:pt>
                <c:pt idx="36">
                  <c:v>41428</c:v>
                </c:pt>
                <c:pt idx="37">
                  <c:v>41425</c:v>
                </c:pt>
                <c:pt idx="38">
                  <c:v>41424</c:v>
                </c:pt>
                <c:pt idx="39">
                  <c:v>41423</c:v>
                </c:pt>
                <c:pt idx="40">
                  <c:v>41422</c:v>
                </c:pt>
                <c:pt idx="41">
                  <c:v>41421</c:v>
                </c:pt>
                <c:pt idx="42">
                  <c:v>41418</c:v>
                </c:pt>
                <c:pt idx="43">
                  <c:v>41417</c:v>
                </c:pt>
                <c:pt idx="44">
                  <c:v>41416</c:v>
                </c:pt>
                <c:pt idx="45">
                  <c:v>41415</c:v>
                </c:pt>
                <c:pt idx="46">
                  <c:v>41414</c:v>
                </c:pt>
                <c:pt idx="47">
                  <c:v>41411</c:v>
                </c:pt>
                <c:pt idx="48">
                  <c:v>41410</c:v>
                </c:pt>
                <c:pt idx="49">
                  <c:v>41409</c:v>
                </c:pt>
                <c:pt idx="50">
                  <c:v>41408</c:v>
                </c:pt>
                <c:pt idx="51">
                  <c:v>41407</c:v>
                </c:pt>
                <c:pt idx="52">
                  <c:v>41404</c:v>
                </c:pt>
                <c:pt idx="53">
                  <c:v>41403</c:v>
                </c:pt>
                <c:pt idx="54">
                  <c:v>41402</c:v>
                </c:pt>
                <c:pt idx="55">
                  <c:v>41401</c:v>
                </c:pt>
                <c:pt idx="56">
                  <c:v>41400</c:v>
                </c:pt>
                <c:pt idx="57">
                  <c:v>41397</c:v>
                </c:pt>
                <c:pt idx="58">
                  <c:v>41396</c:v>
                </c:pt>
                <c:pt idx="59">
                  <c:v>41394</c:v>
                </c:pt>
                <c:pt idx="60">
                  <c:v>41393</c:v>
                </c:pt>
                <c:pt idx="61">
                  <c:v>41390</c:v>
                </c:pt>
                <c:pt idx="62">
                  <c:v>41389</c:v>
                </c:pt>
                <c:pt idx="63">
                  <c:v>41388</c:v>
                </c:pt>
                <c:pt idx="64">
                  <c:v>41387</c:v>
                </c:pt>
                <c:pt idx="65">
                  <c:v>41386</c:v>
                </c:pt>
                <c:pt idx="66">
                  <c:v>41383</c:v>
                </c:pt>
                <c:pt idx="67">
                  <c:v>41382</c:v>
                </c:pt>
                <c:pt idx="68">
                  <c:v>41381</c:v>
                </c:pt>
                <c:pt idx="69">
                  <c:v>41380</c:v>
                </c:pt>
                <c:pt idx="70">
                  <c:v>41379</c:v>
                </c:pt>
                <c:pt idx="71">
                  <c:v>41376</c:v>
                </c:pt>
                <c:pt idx="72">
                  <c:v>41375</c:v>
                </c:pt>
                <c:pt idx="73">
                  <c:v>41374</c:v>
                </c:pt>
                <c:pt idx="74">
                  <c:v>41373</c:v>
                </c:pt>
                <c:pt idx="75">
                  <c:v>41372</c:v>
                </c:pt>
                <c:pt idx="76">
                  <c:v>41369</c:v>
                </c:pt>
                <c:pt idx="77">
                  <c:v>41368</c:v>
                </c:pt>
                <c:pt idx="78">
                  <c:v>41367</c:v>
                </c:pt>
                <c:pt idx="79">
                  <c:v>41360</c:v>
                </c:pt>
                <c:pt idx="80">
                  <c:v>41359</c:v>
                </c:pt>
                <c:pt idx="81">
                  <c:v>41358</c:v>
                </c:pt>
                <c:pt idx="82">
                  <c:v>41355</c:v>
                </c:pt>
                <c:pt idx="83">
                  <c:v>41354</c:v>
                </c:pt>
                <c:pt idx="84">
                  <c:v>41353</c:v>
                </c:pt>
                <c:pt idx="85">
                  <c:v>41352</c:v>
                </c:pt>
                <c:pt idx="86">
                  <c:v>41351</c:v>
                </c:pt>
                <c:pt idx="87">
                  <c:v>41348</c:v>
                </c:pt>
                <c:pt idx="88">
                  <c:v>41347</c:v>
                </c:pt>
                <c:pt idx="89">
                  <c:v>41346</c:v>
                </c:pt>
                <c:pt idx="90">
                  <c:v>41345</c:v>
                </c:pt>
                <c:pt idx="91">
                  <c:v>41344</c:v>
                </c:pt>
                <c:pt idx="92">
                  <c:v>41341</c:v>
                </c:pt>
                <c:pt idx="93">
                  <c:v>41340</c:v>
                </c:pt>
                <c:pt idx="94">
                  <c:v>41339</c:v>
                </c:pt>
                <c:pt idx="95">
                  <c:v>41338</c:v>
                </c:pt>
                <c:pt idx="96">
                  <c:v>41337</c:v>
                </c:pt>
                <c:pt idx="97">
                  <c:v>41334</c:v>
                </c:pt>
                <c:pt idx="98">
                  <c:v>41333</c:v>
                </c:pt>
                <c:pt idx="99">
                  <c:v>41332</c:v>
                </c:pt>
                <c:pt idx="100">
                  <c:v>41331</c:v>
                </c:pt>
                <c:pt idx="101">
                  <c:v>41330</c:v>
                </c:pt>
                <c:pt idx="102">
                  <c:v>41327</c:v>
                </c:pt>
                <c:pt idx="103">
                  <c:v>41326</c:v>
                </c:pt>
                <c:pt idx="104">
                  <c:v>41324</c:v>
                </c:pt>
                <c:pt idx="105">
                  <c:v>41323</c:v>
                </c:pt>
                <c:pt idx="106">
                  <c:v>41320</c:v>
                </c:pt>
                <c:pt idx="107">
                  <c:v>41319</c:v>
                </c:pt>
                <c:pt idx="108">
                  <c:v>41318</c:v>
                </c:pt>
                <c:pt idx="109">
                  <c:v>41313</c:v>
                </c:pt>
                <c:pt idx="110">
                  <c:v>41312</c:v>
                </c:pt>
                <c:pt idx="111">
                  <c:v>41311</c:v>
                </c:pt>
                <c:pt idx="112">
                  <c:v>41310</c:v>
                </c:pt>
                <c:pt idx="113">
                  <c:v>41309</c:v>
                </c:pt>
                <c:pt idx="114">
                  <c:v>41306</c:v>
                </c:pt>
                <c:pt idx="115">
                  <c:v>41304</c:v>
                </c:pt>
                <c:pt idx="116">
                  <c:v>41303</c:v>
                </c:pt>
                <c:pt idx="117">
                  <c:v>41302</c:v>
                </c:pt>
                <c:pt idx="118">
                  <c:v>41299</c:v>
                </c:pt>
                <c:pt idx="119">
                  <c:v>41298</c:v>
                </c:pt>
                <c:pt idx="120">
                  <c:v>41297</c:v>
                </c:pt>
                <c:pt idx="121">
                  <c:v>41296</c:v>
                </c:pt>
                <c:pt idx="122">
                  <c:v>41295</c:v>
                </c:pt>
                <c:pt idx="123">
                  <c:v>41292</c:v>
                </c:pt>
                <c:pt idx="124">
                  <c:v>41291</c:v>
                </c:pt>
                <c:pt idx="125">
                  <c:v>41290</c:v>
                </c:pt>
                <c:pt idx="126">
                  <c:v>41289</c:v>
                </c:pt>
                <c:pt idx="127">
                  <c:v>41288</c:v>
                </c:pt>
                <c:pt idx="128">
                  <c:v>41285</c:v>
                </c:pt>
                <c:pt idx="129">
                  <c:v>41284</c:v>
                </c:pt>
                <c:pt idx="130">
                  <c:v>41283</c:v>
                </c:pt>
                <c:pt idx="131">
                  <c:v>41282</c:v>
                </c:pt>
                <c:pt idx="132">
                  <c:v>41281</c:v>
                </c:pt>
                <c:pt idx="133">
                  <c:v>41278</c:v>
                </c:pt>
                <c:pt idx="134">
                  <c:v>41277</c:v>
                </c:pt>
                <c:pt idx="135">
                  <c:v>41276</c:v>
                </c:pt>
                <c:pt idx="136">
                  <c:v>41274</c:v>
                </c:pt>
                <c:pt idx="137">
                  <c:v>41271</c:v>
                </c:pt>
                <c:pt idx="138">
                  <c:v>41270</c:v>
                </c:pt>
                <c:pt idx="139">
                  <c:v>41269</c:v>
                </c:pt>
                <c:pt idx="140">
                  <c:v>41264</c:v>
                </c:pt>
                <c:pt idx="141">
                  <c:v>41263</c:v>
                </c:pt>
                <c:pt idx="142">
                  <c:v>41262</c:v>
                </c:pt>
                <c:pt idx="143">
                  <c:v>41261</c:v>
                </c:pt>
                <c:pt idx="144">
                  <c:v>41260</c:v>
                </c:pt>
                <c:pt idx="145">
                  <c:v>41257</c:v>
                </c:pt>
                <c:pt idx="146">
                  <c:v>41256</c:v>
                </c:pt>
                <c:pt idx="147">
                  <c:v>41255</c:v>
                </c:pt>
                <c:pt idx="148">
                  <c:v>41254</c:v>
                </c:pt>
                <c:pt idx="149">
                  <c:v>41253</c:v>
                </c:pt>
                <c:pt idx="150">
                  <c:v>41250</c:v>
                </c:pt>
                <c:pt idx="151">
                  <c:v>41249</c:v>
                </c:pt>
                <c:pt idx="152">
                  <c:v>41248</c:v>
                </c:pt>
                <c:pt idx="153">
                  <c:v>41247</c:v>
                </c:pt>
                <c:pt idx="154">
                  <c:v>41246</c:v>
                </c:pt>
                <c:pt idx="155">
                  <c:v>41243</c:v>
                </c:pt>
                <c:pt idx="156">
                  <c:v>41242</c:v>
                </c:pt>
                <c:pt idx="157">
                  <c:v>41241</c:v>
                </c:pt>
                <c:pt idx="158">
                  <c:v>41240</c:v>
                </c:pt>
                <c:pt idx="159">
                  <c:v>41236</c:v>
                </c:pt>
                <c:pt idx="160">
                  <c:v>41235</c:v>
                </c:pt>
                <c:pt idx="161">
                  <c:v>41234</c:v>
                </c:pt>
                <c:pt idx="162">
                  <c:v>41233</c:v>
                </c:pt>
                <c:pt idx="163">
                  <c:v>41232</c:v>
                </c:pt>
                <c:pt idx="164">
                  <c:v>41229</c:v>
                </c:pt>
                <c:pt idx="165">
                  <c:v>41228</c:v>
                </c:pt>
                <c:pt idx="166">
                  <c:v>41227</c:v>
                </c:pt>
                <c:pt idx="167">
                  <c:v>41226</c:v>
                </c:pt>
                <c:pt idx="168">
                  <c:v>41225</c:v>
                </c:pt>
                <c:pt idx="169">
                  <c:v>41222</c:v>
                </c:pt>
                <c:pt idx="170">
                  <c:v>41221</c:v>
                </c:pt>
                <c:pt idx="171">
                  <c:v>41220</c:v>
                </c:pt>
                <c:pt idx="172">
                  <c:v>41218</c:v>
                </c:pt>
                <c:pt idx="173">
                  <c:v>41215</c:v>
                </c:pt>
                <c:pt idx="174">
                  <c:v>41214</c:v>
                </c:pt>
                <c:pt idx="175">
                  <c:v>41213</c:v>
                </c:pt>
                <c:pt idx="176">
                  <c:v>41212</c:v>
                </c:pt>
                <c:pt idx="177">
                  <c:v>41211</c:v>
                </c:pt>
                <c:pt idx="178">
                  <c:v>41208</c:v>
                </c:pt>
                <c:pt idx="179">
                  <c:v>41207</c:v>
                </c:pt>
                <c:pt idx="180">
                  <c:v>41206</c:v>
                </c:pt>
                <c:pt idx="181">
                  <c:v>41205</c:v>
                </c:pt>
                <c:pt idx="182">
                  <c:v>41204</c:v>
                </c:pt>
                <c:pt idx="183">
                  <c:v>41201</c:v>
                </c:pt>
                <c:pt idx="184">
                  <c:v>41200</c:v>
                </c:pt>
                <c:pt idx="185">
                  <c:v>41199</c:v>
                </c:pt>
                <c:pt idx="186">
                  <c:v>41198</c:v>
                </c:pt>
                <c:pt idx="187">
                  <c:v>41197</c:v>
                </c:pt>
                <c:pt idx="188">
                  <c:v>41194</c:v>
                </c:pt>
                <c:pt idx="189">
                  <c:v>41193</c:v>
                </c:pt>
                <c:pt idx="190">
                  <c:v>41192</c:v>
                </c:pt>
                <c:pt idx="191">
                  <c:v>41191</c:v>
                </c:pt>
                <c:pt idx="192">
                  <c:v>41187</c:v>
                </c:pt>
                <c:pt idx="193">
                  <c:v>41186</c:v>
                </c:pt>
                <c:pt idx="194">
                  <c:v>41185</c:v>
                </c:pt>
                <c:pt idx="195">
                  <c:v>41184</c:v>
                </c:pt>
                <c:pt idx="196">
                  <c:v>41183</c:v>
                </c:pt>
                <c:pt idx="197">
                  <c:v>41180</c:v>
                </c:pt>
                <c:pt idx="198">
                  <c:v>41179</c:v>
                </c:pt>
                <c:pt idx="199">
                  <c:v>41178</c:v>
                </c:pt>
                <c:pt idx="200">
                  <c:v>41177</c:v>
                </c:pt>
                <c:pt idx="201">
                  <c:v>41173</c:v>
                </c:pt>
                <c:pt idx="202">
                  <c:v>41172</c:v>
                </c:pt>
                <c:pt idx="203">
                  <c:v>41171</c:v>
                </c:pt>
                <c:pt idx="204">
                  <c:v>41170</c:v>
                </c:pt>
                <c:pt idx="205">
                  <c:v>41169</c:v>
                </c:pt>
                <c:pt idx="206">
                  <c:v>41166</c:v>
                </c:pt>
                <c:pt idx="207">
                  <c:v>41165</c:v>
                </c:pt>
                <c:pt idx="208">
                  <c:v>41164</c:v>
                </c:pt>
                <c:pt idx="209">
                  <c:v>41163</c:v>
                </c:pt>
                <c:pt idx="210">
                  <c:v>41162</c:v>
                </c:pt>
                <c:pt idx="211">
                  <c:v>41159</c:v>
                </c:pt>
                <c:pt idx="212">
                  <c:v>41158</c:v>
                </c:pt>
                <c:pt idx="213">
                  <c:v>41157</c:v>
                </c:pt>
                <c:pt idx="214">
                  <c:v>41156</c:v>
                </c:pt>
                <c:pt idx="215">
                  <c:v>41155</c:v>
                </c:pt>
                <c:pt idx="216">
                  <c:v>41152</c:v>
                </c:pt>
                <c:pt idx="217">
                  <c:v>41151</c:v>
                </c:pt>
                <c:pt idx="218">
                  <c:v>41150</c:v>
                </c:pt>
                <c:pt idx="219">
                  <c:v>41149</c:v>
                </c:pt>
                <c:pt idx="220">
                  <c:v>41148</c:v>
                </c:pt>
                <c:pt idx="221">
                  <c:v>41145</c:v>
                </c:pt>
                <c:pt idx="222">
                  <c:v>41144</c:v>
                </c:pt>
                <c:pt idx="223">
                  <c:v>41143</c:v>
                </c:pt>
                <c:pt idx="224">
                  <c:v>41142</c:v>
                </c:pt>
                <c:pt idx="225">
                  <c:v>41138</c:v>
                </c:pt>
                <c:pt idx="226">
                  <c:v>41137</c:v>
                </c:pt>
                <c:pt idx="227">
                  <c:v>41136</c:v>
                </c:pt>
                <c:pt idx="228">
                  <c:v>41135</c:v>
                </c:pt>
                <c:pt idx="229">
                  <c:v>41134</c:v>
                </c:pt>
                <c:pt idx="230">
                  <c:v>41131</c:v>
                </c:pt>
                <c:pt idx="231">
                  <c:v>41130</c:v>
                </c:pt>
                <c:pt idx="232">
                  <c:v>41129</c:v>
                </c:pt>
                <c:pt idx="233">
                  <c:v>41128</c:v>
                </c:pt>
                <c:pt idx="234">
                  <c:v>41127</c:v>
                </c:pt>
                <c:pt idx="235">
                  <c:v>41124</c:v>
                </c:pt>
                <c:pt idx="236">
                  <c:v>41123</c:v>
                </c:pt>
                <c:pt idx="237">
                  <c:v>41122</c:v>
                </c:pt>
                <c:pt idx="238">
                  <c:v>41121</c:v>
                </c:pt>
                <c:pt idx="239">
                  <c:v>41120</c:v>
                </c:pt>
                <c:pt idx="240">
                  <c:v>41117</c:v>
                </c:pt>
                <c:pt idx="241">
                  <c:v>41116</c:v>
                </c:pt>
                <c:pt idx="242">
                  <c:v>41115</c:v>
                </c:pt>
                <c:pt idx="243">
                  <c:v>41114</c:v>
                </c:pt>
                <c:pt idx="244">
                  <c:v>41113</c:v>
                </c:pt>
                <c:pt idx="245">
                  <c:v>41110</c:v>
                </c:pt>
                <c:pt idx="246">
                  <c:v>41109</c:v>
                </c:pt>
                <c:pt idx="247">
                  <c:v>41108</c:v>
                </c:pt>
                <c:pt idx="248">
                  <c:v>41107</c:v>
                </c:pt>
                <c:pt idx="249">
                  <c:v>41106</c:v>
                </c:pt>
                <c:pt idx="250">
                  <c:v>41103</c:v>
                </c:pt>
                <c:pt idx="251">
                  <c:v>41102</c:v>
                </c:pt>
                <c:pt idx="252">
                  <c:v>41101</c:v>
                </c:pt>
                <c:pt idx="253">
                  <c:v>41100</c:v>
                </c:pt>
                <c:pt idx="254">
                  <c:v>41096</c:v>
                </c:pt>
                <c:pt idx="255">
                  <c:v>41095</c:v>
                </c:pt>
                <c:pt idx="256">
                  <c:v>41094</c:v>
                </c:pt>
                <c:pt idx="257">
                  <c:v>41093</c:v>
                </c:pt>
                <c:pt idx="258">
                  <c:v>41092</c:v>
                </c:pt>
                <c:pt idx="259">
                  <c:v>41089</c:v>
                </c:pt>
                <c:pt idx="260">
                  <c:v>41088</c:v>
                </c:pt>
                <c:pt idx="261">
                  <c:v>41087</c:v>
                </c:pt>
                <c:pt idx="262">
                  <c:v>41086</c:v>
                </c:pt>
                <c:pt idx="263">
                  <c:v>41085</c:v>
                </c:pt>
                <c:pt idx="264">
                  <c:v>41082</c:v>
                </c:pt>
                <c:pt idx="265">
                  <c:v>41081</c:v>
                </c:pt>
                <c:pt idx="266">
                  <c:v>41079</c:v>
                </c:pt>
                <c:pt idx="267">
                  <c:v>41078</c:v>
                </c:pt>
                <c:pt idx="268">
                  <c:v>41075</c:v>
                </c:pt>
                <c:pt idx="269">
                  <c:v>41074</c:v>
                </c:pt>
                <c:pt idx="270">
                  <c:v>41073</c:v>
                </c:pt>
                <c:pt idx="271">
                  <c:v>41072</c:v>
                </c:pt>
                <c:pt idx="272">
                  <c:v>41071</c:v>
                </c:pt>
                <c:pt idx="273">
                  <c:v>41068</c:v>
                </c:pt>
                <c:pt idx="274">
                  <c:v>41067</c:v>
                </c:pt>
                <c:pt idx="275">
                  <c:v>41066</c:v>
                </c:pt>
                <c:pt idx="276">
                  <c:v>41065</c:v>
                </c:pt>
                <c:pt idx="277">
                  <c:v>41064</c:v>
                </c:pt>
                <c:pt idx="278">
                  <c:v>41061</c:v>
                </c:pt>
                <c:pt idx="279">
                  <c:v>41060</c:v>
                </c:pt>
                <c:pt idx="280">
                  <c:v>41059</c:v>
                </c:pt>
                <c:pt idx="281">
                  <c:v>41058</c:v>
                </c:pt>
                <c:pt idx="282">
                  <c:v>41057</c:v>
                </c:pt>
                <c:pt idx="283">
                  <c:v>41053</c:v>
                </c:pt>
                <c:pt idx="284">
                  <c:v>41052</c:v>
                </c:pt>
                <c:pt idx="285">
                  <c:v>41051</c:v>
                </c:pt>
                <c:pt idx="286">
                  <c:v>41050</c:v>
                </c:pt>
                <c:pt idx="287">
                  <c:v>41047</c:v>
                </c:pt>
                <c:pt idx="288">
                  <c:v>41046</c:v>
                </c:pt>
                <c:pt idx="289">
                  <c:v>41045</c:v>
                </c:pt>
                <c:pt idx="290">
                  <c:v>41044</c:v>
                </c:pt>
                <c:pt idx="291">
                  <c:v>41043</c:v>
                </c:pt>
                <c:pt idx="292">
                  <c:v>41040</c:v>
                </c:pt>
                <c:pt idx="293">
                  <c:v>41039</c:v>
                </c:pt>
                <c:pt idx="294">
                  <c:v>41038</c:v>
                </c:pt>
                <c:pt idx="295">
                  <c:v>41037</c:v>
                </c:pt>
                <c:pt idx="296">
                  <c:v>41036</c:v>
                </c:pt>
                <c:pt idx="297">
                  <c:v>41033</c:v>
                </c:pt>
                <c:pt idx="298">
                  <c:v>41032</c:v>
                </c:pt>
                <c:pt idx="299">
                  <c:v>41031</c:v>
                </c:pt>
                <c:pt idx="300">
                  <c:v>41026</c:v>
                </c:pt>
                <c:pt idx="301">
                  <c:v>41025</c:v>
                </c:pt>
                <c:pt idx="302">
                  <c:v>41024</c:v>
                </c:pt>
                <c:pt idx="303">
                  <c:v>41023</c:v>
                </c:pt>
                <c:pt idx="304">
                  <c:v>41022</c:v>
                </c:pt>
                <c:pt idx="305">
                  <c:v>41019</c:v>
                </c:pt>
                <c:pt idx="306">
                  <c:v>41018</c:v>
                </c:pt>
                <c:pt idx="307">
                  <c:v>41017</c:v>
                </c:pt>
                <c:pt idx="308">
                  <c:v>41016</c:v>
                </c:pt>
                <c:pt idx="309">
                  <c:v>41015</c:v>
                </c:pt>
                <c:pt idx="310">
                  <c:v>41012</c:v>
                </c:pt>
                <c:pt idx="311">
                  <c:v>41011</c:v>
                </c:pt>
                <c:pt idx="312">
                  <c:v>41010</c:v>
                </c:pt>
                <c:pt idx="313">
                  <c:v>41009</c:v>
                </c:pt>
                <c:pt idx="314">
                  <c:v>41008</c:v>
                </c:pt>
                <c:pt idx="315">
                  <c:v>41003</c:v>
                </c:pt>
                <c:pt idx="316">
                  <c:v>41002</c:v>
                </c:pt>
                <c:pt idx="317">
                  <c:v>40998</c:v>
                </c:pt>
                <c:pt idx="318">
                  <c:v>40997</c:v>
                </c:pt>
                <c:pt idx="319">
                  <c:v>40996</c:v>
                </c:pt>
                <c:pt idx="320">
                  <c:v>40995</c:v>
                </c:pt>
                <c:pt idx="321">
                  <c:v>40994</c:v>
                </c:pt>
                <c:pt idx="322">
                  <c:v>40991</c:v>
                </c:pt>
                <c:pt idx="323">
                  <c:v>40990</c:v>
                </c:pt>
                <c:pt idx="324">
                  <c:v>40989</c:v>
                </c:pt>
                <c:pt idx="325">
                  <c:v>40988</c:v>
                </c:pt>
                <c:pt idx="326">
                  <c:v>40987</c:v>
                </c:pt>
                <c:pt idx="327">
                  <c:v>40984</c:v>
                </c:pt>
                <c:pt idx="328">
                  <c:v>40983</c:v>
                </c:pt>
                <c:pt idx="329">
                  <c:v>40982</c:v>
                </c:pt>
                <c:pt idx="330">
                  <c:v>40981</c:v>
                </c:pt>
                <c:pt idx="331">
                  <c:v>40980</c:v>
                </c:pt>
                <c:pt idx="332">
                  <c:v>40977</c:v>
                </c:pt>
                <c:pt idx="333">
                  <c:v>40976</c:v>
                </c:pt>
                <c:pt idx="334">
                  <c:v>40975</c:v>
                </c:pt>
                <c:pt idx="335">
                  <c:v>40974</c:v>
                </c:pt>
                <c:pt idx="336">
                  <c:v>40973</c:v>
                </c:pt>
                <c:pt idx="337">
                  <c:v>40970</c:v>
                </c:pt>
                <c:pt idx="338">
                  <c:v>40969</c:v>
                </c:pt>
                <c:pt idx="339">
                  <c:v>40968</c:v>
                </c:pt>
                <c:pt idx="340">
                  <c:v>40967</c:v>
                </c:pt>
                <c:pt idx="341">
                  <c:v>40963</c:v>
                </c:pt>
                <c:pt idx="342">
                  <c:v>40962</c:v>
                </c:pt>
                <c:pt idx="343">
                  <c:v>40961</c:v>
                </c:pt>
                <c:pt idx="344">
                  <c:v>40956</c:v>
                </c:pt>
                <c:pt idx="345">
                  <c:v>40955</c:v>
                </c:pt>
                <c:pt idx="346">
                  <c:v>40954</c:v>
                </c:pt>
                <c:pt idx="347">
                  <c:v>40953</c:v>
                </c:pt>
                <c:pt idx="348">
                  <c:v>40952</c:v>
                </c:pt>
                <c:pt idx="349">
                  <c:v>40949</c:v>
                </c:pt>
                <c:pt idx="350">
                  <c:v>40948</c:v>
                </c:pt>
                <c:pt idx="351">
                  <c:v>40947</c:v>
                </c:pt>
                <c:pt idx="352">
                  <c:v>40946</c:v>
                </c:pt>
                <c:pt idx="353">
                  <c:v>40945</c:v>
                </c:pt>
                <c:pt idx="354">
                  <c:v>40942</c:v>
                </c:pt>
                <c:pt idx="355">
                  <c:v>40941</c:v>
                </c:pt>
                <c:pt idx="356">
                  <c:v>40940</c:v>
                </c:pt>
                <c:pt idx="357">
                  <c:v>40939</c:v>
                </c:pt>
                <c:pt idx="358">
                  <c:v>40938</c:v>
                </c:pt>
                <c:pt idx="359">
                  <c:v>40935</c:v>
                </c:pt>
                <c:pt idx="360">
                  <c:v>40934</c:v>
                </c:pt>
                <c:pt idx="361">
                  <c:v>40933</c:v>
                </c:pt>
                <c:pt idx="362">
                  <c:v>40932</c:v>
                </c:pt>
                <c:pt idx="363">
                  <c:v>40931</c:v>
                </c:pt>
                <c:pt idx="364">
                  <c:v>40928</c:v>
                </c:pt>
                <c:pt idx="365">
                  <c:v>40927</c:v>
                </c:pt>
                <c:pt idx="366">
                  <c:v>40926</c:v>
                </c:pt>
                <c:pt idx="367">
                  <c:v>40925</c:v>
                </c:pt>
                <c:pt idx="368">
                  <c:v>40924</c:v>
                </c:pt>
                <c:pt idx="369">
                  <c:v>40921</c:v>
                </c:pt>
                <c:pt idx="370">
                  <c:v>40920</c:v>
                </c:pt>
                <c:pt idx="371">
                  <c:v>40919</c:v>
                </c:pt>
                <c:pt idx="372">
                  <c:v>40918</c:v>
                </c:pt>
                <c:pt idx="373">
                  <c:v>40917</c:v>
                </c:pt>
                <c:pt idx="374">
                  <c:v>40914</c:v>
                </c:pt>
                <c:pt idx="375">
                  <c:v>40913</c:v>
                </c:pt>
                <c:pt idx="376">
                  <c:v>40912</c:v>
                </c:pt>
                <c:pt idx="377">
                  <c:v>40911</c:v>
                </c:pt>
                <c:pt idx="378">
                  <c:v>40907</c:v>
                </c:pt>
                <c:pt idx="379">
                  <c:v>40906</c:v>
                </c:pt>
                <c:pt idx="380">
                  <c:v>40905</c:v>
                </c:pt>
                <c:pt idx="381">
                  <c:v>40904</c:v>
                </c:pt>
                <c:pt idx="382">
                  <c:v>40900</c:v>
                </c:pt>
                <c:pt idx="383">
                  <c:v>40899</c:v>
                </c:pt>
                <c:pt idx="384">
                  <c:v>40898</c:v>
                </c:pt>
                <c:pt idx="385">
                  <c:v>40897</c:v>
                </c:pt>
                <c:pt idx="386">
                  <c:v>40896</c:v>
                </c:pt>
                <c:pt idx="387">
                  <c:v>40893</c:v>
                </c:pt>
                <c:pt idx="388">
                  <c:v>40892</c:v>
                </c:pt>
                <c:pt idx="389">
                  <c:v>40891</c:v>
                </c:pt>
                <c:pt idx="390">
                  <c:v>40890</c:v>
                </c:pt>
                <c:pt idx="391">
                  <c:v>40889</c:v>
                </c:pt>
                <c:pt idx="392">
                  <c:v>40884</c:v>
                </c:pt>
                <c:pt idx="393">
                  <c:v>40883</c:v>
                </c:pt>
                <c:pt idx="394">
                  <c:v>40882</c:v>
                </c:pt>
                <c:pt idx="395">
                  <c:v>40879</c:v>
                </c:pt>
                <c:pt idx="396">
                  <c:v>40878</c:v>
                </c:pt>
                <c:pt idx="397">
                  <c:v>40877</c:v>
                </c:pt>
                <c:pt idx="398">
                  <c:v>40876</c:v>
                </c:pt>
                <c:pt idx="399">
                  <c:v>40872</c:v>
                </c:pt>
                <c:pt idx="400">
                  <c:v>40871</c:v>
                </c:pt>
                <c:pt idx="401">
                  <c:v>40870</c:v>
                </c:pt>
                <c:pt idx="402">
                  <c:v>40869</c:v>
                </c:pt>
                <c:pt idx="403">
                  <c:v>40868</c:v>
                </c:pt>
                <c:pt idx="404">
                  <c:v>40865</c:v>
                </c:pt>
                <c:pt idx="405">
                  <c:v>40864</c:v>
                </c:pt>
                <c:pt idx="406">
                  <c:v>40863</c:v>
                </c:pt>
                <c:pt idx="407">
                  <c:v>40862</c:v>
                </c:pt>
                <c:pt idx="408">
                  <c:v>40861</c:v>
                </c:pt>
                <c:pt idx="409">
                  <c:v>40858</c:v>
                </c:pt>
                <c:pt idx="410">
                  <c:v>40857</c:v>
                </c:pt>
                <c:pt idx="411">
                  <c:v>40856</c:v>
                </c:pt>
                <c:pt idx="412">
                  <c:v>40855</c:v>
                </c:pt>
                <c:pt idx="413">
                  <c:v>40854</c:v>
                </c:pt>
                <c:pt idx="414">
                  <c:v>40851</c:v>
                </c:pt>
                <c:pt idx="415">
                  <c:v>40850</c:v>
                </c:pt>
                <c:pt idx="416">
                  <c:v>40849</c:v>
                </c:pt>
                <c:pt idx="417">
                  <c:v>40848</c:v>
                </c:pt>
              </c:numCache>
            </c:numRef>
          </c:cat>
          <c:val>
            <c:numRef>
              <c:f>Hoja1!$M$9:$M$426</c:f>
              <c:numCache>
                <c:formatCode>General</c:formatCode>
                <c:ptCount val="418"/>
                <c:pt idx="0">
                  <c:v>651529</c:v>
                </c:pt>
                <c:pt idx="1">
                  <c:v>651204</c:v>
                </c:pt>
                <c:pt idx="2">
                  <c:v>644865</c:v>
                </c:pt>
                <c:pt idx="3">
                  <c:v>643599</c:v>
                </c:pt>
                <c:pt idx="4">
                  <c:v>642224</c:v>
                </c:pt>
                <c:pt idx="5">
                  <c:v>643836</c:v>
                </c:pt>
                <c:pt idx="6">
                  <c:v>643065</c:v>
                </c:pt>
                <c:pt idx="7">
                  <c:v>640783</c:v>
                </c:pt>
                <c:pt idx="8">
                  <c:v>638857</c:v>
                </c:pt>
                <c:pt idx="9">
                  <c:v>638590</c:v>
                </c:pt>
                <c:pt idx="10">
                  <c:v>637455</c:v>
                </c:pt>
                <c:pt idx="11">
                  <c:v>634377</c:v>
                </c:pt>
                <c:pt idx="12">
                  <c:v>631244</c:v>
                </c:pt>
                <c:pt idx="13">
                  <c:v>630755</c:v>
                </c:pt>
                <c:pt idx="14">
                  <c:v>634718</c:v>
                </c:pt>
                <c:pt idx="15">
                  <c:v>638827</c:v>
                </c:pt>
                <c:pt idx="16">
                  <c:v>640158</c:v>
                </c:pt>
                <c:pt idx="17">
                  <c:v>643219</c:v>
                </c:pt>
                <c:pt idx="18">
                  <c:v>642728</c:v>
                </c:pt>
                <c:pt idx="19">
                  <c:v>644590</c:v>
                </c:pt>
                <c:pt idx="20">
                  <c:v>644445</c:v>
                </c:pt>
                <c:pt idx="21">
                  <c:v>639904</c:v>
                </c:pt>
                <c:pt idx="22">
                  <c:v>638211</c:v>
                </c:pt>
                <c:pt idx="23">
                  <c:v>633371</c:v>
                </c:pt>
                <c:pt idx="24">
                  <c:v>633866</c:v>
                </c:pt>
                <c:pt idx="25">
                  <c:v>631787</c:v>
                </c:pt>
                <c:pt idx="26">
                  <c:v>630801</c:v>
                </c:pt>
                <c:pt idx="27">
                  <c:v>631328</c:v>
                </c:pt>
                <c:pt idx="28">
                  <c:v>631417</c:v>
                </c:pt>
                <c:pt idx="29">
                  <c:v>628743</c:v>
                </c:pt>
                <c:pt idx="30">
                  <c:v>623174</c:v>
                </c:pt>
                <c:pt idx="31">
                  <c:v>622281</c:v>
                </c:pt>
                <c:pt idx="32">
                  <c:v>622897</c:v>
                </c:pt>
                <c:pt idx="33">
                  <c:v>627110</c:v>
                </c:pt>
                <c:pt idx="34">
                  <c:v>623859</c:v>
                </c:pt>
                <c:pt idx="35">
                  <c:v>624317</c:v>
                </c:pt>
                <c:pt idx="36">
                  <c:v>627400</c:v>
                </c:pt>
                <c:pt idx="37">
                  <c:v>632452</c:v>
                </c:pt>
                <c:pt idx="38">
                  <c:v>635212</c:v>
                </c:pt>
                <c:pt idx="39">
                  <c:v>630302</c:v>
                </c:pt>
                <c:pt idx="40">
                  <c:v>628764</c:v>
                </c:pt>
                <c:pt idx="41">
                  <c:v>627408</c:v>
                </c:pt>
                <c:pt idx="42">
                  <c:v>625796</c:v>
                </c:pt>
                <c:pt idx="43">
                  <c:v>625888</c:v>
                </c:pt>
                <c:pt idx="44">
                  <c:v>624892</c:v>
                </c:pt>
                <c:pt idx="45">
                  <c:v>624466</c:v>
                </c:pt>
                <c:pt idx="46">
                  <c:v>621837</c:v>
                </c:pt>
                <c:pt idx="47">
                  <c:v>618426</c:v>
                </c:pt>
                <c:pt idx="48">
                  <c:v>619383</c:v>
                </c:pt>
                <c:pt idx="49">
                  <c:v>617402</c:v>
                </c:pt>
                <c:pt idx="50">
                  <c:v>614576</c:v>
                </c:pt>
                <c:pt idx="51">
                  <c:v>611516</c:v>
                </c:pt>
                <c:pt idx="52">
                  <c:v>609862</c:v>
                </c:pt>
                <c:pt idx="53">
                  <c:v>611407</c:v>
                </c:pt>
                <c:pt idx="54">
                  <c:v>610762</c:v>
                </c:pt>
                <c:pt idx="55">
                  <c:v>612402</c:v>
                </c:pt>
                <c:pt idx="56">
                  <c:v>613380</c:v>
                </c:pt>
                <c:pt idx="57">
                  <c:v>617081</c:v>
                </c:pt>
                <c:pt idx="58">
                  <c:v>619834</c:v>
                </c:pt>
                <c:pt idx="59">
                  <c:v>619643</c:v>
                </c:pt>
                <c:pt idx="60">
                  <c:v>618387</c:v>
                </c:pt>
                <c:pt idx="61">
                  <c:v>617450</c:v>
                </c:pt>
                <c:pt idx="62">
                  <c:v>617862</c:v>
                </c:pt>
                <c:pt idx="63">
                  <c:v>611512</c:v>
                </c:pt>
                <c:pt idx="64">
                  <c:v>609309</c:v>
                </c:pt>
                <c:pt idx="65">
                  <c:v>607615</c:v>
                </c:pt>
                <c:pt idx="66">
                  <c:v>606856</c:v>
                </c:pt>
                <c:pt idx="67">
                  <c:v>607642</c:v>
                </c:pt>
                <c:pt idx="68">
                  <c:v>604066</c:v>
                </c:pt>
                <c:pt idx="69">
                  <c:v>604440</c:v>
                </c:pt>
                <c:pt idx="70">
                  <c:v>604118</c:v>
                </c:pt>
                <c:pt idx="71">
                  <c:v>602459</c:v>
                </c:pt>
                <c:pt idx="72">
                  <c:v>599303</c:v>
                </c:pt>
                <c:pt idx="73">
                  <c:v>597768</c:v>
                </c:pt>
                <c:pt idx="74">
                  <c:v>594104</c:v>
                </c:pt>
                <c:pt idx="75">
                  <c:v>595800</c:v>
                </c:pt>
                <c:pt idx="76">
                  <c:v>599411</c:v>
                </c:pt>
                <c:pt idx="77">
                  <c:v>602235</c:v>
                </c:pt>
                <c:pt idx="78">
                  <c:v>604477</c:v>
                </c:pt>
                <c:pt idx="79">
                  <c:v>608271</c:v>
                </c:pt>
                <c:pt idx="80">
                  <c:v>599658</c:v>
                </c:pt>
                <c:pt idx="81">
                  <c:v>597530</c:v>
                </c:pt>
                <c:pt idx="82">
                  <c:v>601321</c:v>
                </c:pt>
                <c:pt idx="83">
                  <c:v>601946</c:v>
                </c:pt>
                <c:pt idx="84">
                  <c:v>599135</c:v>
                </c:pt>
                <c:pt idx="85">
                  <c:v>595404</c:v>
                </c:pt>
                <c:pt idx="86">
                  <c:v>596523</c:v>
                </c:pt>
                <c:pt idx="87">
                  <c:v>597522</c:v>
                </c:pt>
                <c:pt idx="88">
                  <c:v>597731</c:v>
                </c:pt>
                <c:pt idx="89">
                  <c:v>596522</c:v>
                </c:pt>
                <c:pt idx="90">
                  <c:v>593292</c:v>
                </c:pt>
                <c:pt idx="91">
                  <c:v>591052</c:v>
                </c:pt>
                <c:pt idx="92">
                  <c:v>590604</c:v>
                </c:pt>
                <c:pt idx="93">
                  <c:v>586580</c:v>
                </c:pt>
                <c:pt idx="94">
                  <c:v>592810</c:v>
                </c:pt>
                <c:pt idx="95">
                  <c:v>595623</c:v>
                </c:pt>
                <c:pt idx="96">
                  <c:v>597695</c:v>
                </c:pt>
                <c:pt idx="97">
                  <c:v>599828</c:v>
                </c:pt>
                <c:pt idx="98">
                  <c:v>603497</c:v>
                </c:pt>
                <c:pt idx="99">
                  <c:v>600616</c:v>
                </c:pt>
                <c:pt idx="100">
                  <c:v>599669</c:v>
                </c:pt>
                <c:pt idx="101">
                  <c:v>597717</c:v>
                </c:pt>
                <c:pt idx="102">
                  <c:v>596458</c:v>
                </c:pt>
                <c:pt idx="103">
                  <c:v>593224</c:v>
                </c:pt>
                <c:pt idx="104">
                  <c:v>590332</c:v>
                </c:pt>
                <c:pt idx="105">
                  <c:v>590652</c:v>
                </c:pt>
                <c:pt idx="106">
                  <c:v>590902</c:v>
                </c:pt>
                <c:pt idx="107">
                  <c:v>588142</c:v>
                </c:pt>
                <c:pt idx="108">
                  <c:v>584408</c:v>
                </c:pt>
                <c:pt idx="109">
                  <c:v>585625</c:v>
                </c:pt>
                <c:pt idx="110">
                  <c:v>585679</c:v>
                </c:pt>
                <c:pt idx="111">
                  <c:v>589453</c:v>
                </c:pt>
                <c:pt idx="112">
                  <c:v>590075</c:v>
                </c:pt>
                <c:pt idx="113">
                  <c:v>591086</c:v>
                </c:pt>
                <c:pt idx="114">
                  <c:v>594357</c:v>
                </c:pt>
                <c:pt idx="115">
                  <c:v>598456</c:v>
                </c:pt>
                <c:pt idx="116">
                  <c:v>597083</c:v>
                </c:pt>
                <c:pt idx="117">
                  <c:v>596964</c:v>
                </c:pt>
                <c:pt idx="118">
                  <c:v>596538</c:v>
                </c:pt>
                <c:pt idx="119">
                  <c:v>596884</c:v>
                </c:pt>
                <c:pt idx="120">
                  <c:v>596343</c:v>
                </c:pt>
                <c:pt idx="121">
                  <c:v>595086</c:v>
                </c:pt>
                <c:pt idx="122">
                  <c:v>592294</c:v>
                </c:pt>
                <c:pt idx="123">
                  <c:v>590796</c:v>
                </c:pt>
                <c:pt idx="124">
                  <c:v>589228</c:v>
                </c:pt>
                <c:pt idx="125">
                  <c:v>588480</c:v>
                </c:pt>
                <c:pt idx="126">
                  <c:v>588026</c:v>
                </c:pt>
                <c:pt idx="127">
                  <c:v>587356</c:v>
                </c:pt>
                <c:pt idx="128">
                  <c:v>586539</c:v>
                </c:pt>
                <c:pt idx="129">
                  <c:v>584618</c:v>
                </c:pt>
                <c:pt idx="130">
                  <c:v>582234</c:v>
                </c:pt>
                <c:pt idx="131">
                  <c:v>580920</c:v>
                </c:pt>
                <c:pt idx="132">
                  <c:v>581896</c:v>
                </c:pt>
                <c:pt idx="133">
                  <c:v>583116</c:v>
                </c:pt>
                <c:pt idx="134">
                  <c:v>585081</c:v>
                </c:pt>
                <c:pt idx="135">
                  <c:v>587285</c:v>
                </c:pt>
                <c:pt idx="136">
                  <c:v>589644</c:v>
                </c:pt>
                <c:pt idx="137">
                  <c:v>591660</c:v>
                </c:pt>
                <c:pt idx="138">
                  <c:v>588510</c:v>
                </c:pt>
                <c:pt idx="139">
                  <c:v>584025</c:v>
                </c:pt>
                <c:pt idx="140">
                  <c:v>578481</c:v>
                </c:pt>
                <c:pt idx="141">
                  <c:v>577671</c:v>
                </c:pt>
                <c:pt idx="142">
                  <c:v>572658</c:v>
                </c:pt>
                <c:pt idx="143">
                  <c:v>569710</c:v>
                </c:pt>
                <c:pt idx="144">
                  <c:v>569224</c:v>
                </c:pt>
                <c:pt idx="145">
                  <c:v>572330</c:v>
                </c:pt>
                <c:pt idx="146">
                  <c:v>572095</c:v>
                </c:pt>
                <c:pt idx="147">
                  <c:v>564621</c:v>
                </c:pt>
                <c:pt idx="148">
                  <c:v>561186</c:v>
                </c:pt>
                <c:pt idx="149">
                  <c:v>560096</c:v>
                </c:pt>
                <c:pt idx="150">
                  <c:v>562208</c:v>
                </c:pt>
                <c:pt idx="151">
                  <c:v>563191</c:v>
                </c:pt>
                <c:pt idx="152">
                  <c:v>565152</c:v>
                </c:pt>
                <c:pt idx="153">
                  <c:v>566251</c:v>
                </c:pt>
                <c:pt idx="154">
                  <c:v>567264</c:v>
                </c:pt>
                <c:pt idx="155">
                  <c:v>570544</c:v>
                </c:pt>
                <c:pt idx="156">
                  <c:v>570860</c:v>
                </c:pt>
                <c:pt idx="157">
                  <c:v>566335</c:v>
                </c:pt>
                <c:pt idx="158">
                  <c:v>565288</c:v>
                </c:pt>
                <c:pt idx="159">
                  <c:v>563117</c:v>
                </c:pt>
                <c:pt idx="160">
                  <c:v>554376</c:v>
                </c:pt>
                <c:pt idx="161">
                  <c:v>553214</c:v>
                </c:pt>
                <c:pt idx="162">
                  <c:v>550213</c:v>
                </c:pt>
                <c:pt idx="163">
                  <c:v>549962</c:v>
                </c:pt>
                <c:pt idx="164">
                  <c:v>549631</c:v>
                </c:pt>
                <c:pt idx="165">
                  <c:v>551754</c:v>
                </c:pt>
                <c:pt idx="166">
                  <c:v>548844</c:v>
                </c:pt>
                <c:pt idx="167">
                  <c:v>545307</c:v>
                </c:pt>
                <c:pt idx="168">
                  <c:v>544392</c:v>
                </c:pt>
                <c:pt idx="169">
                  <c:v>546831</c:v>
                </c:pt>
                <c:pt idx="170">
                  <c:v>545082</c:v>
                </c:pt>
                <c:pt idx="171">
                  <c:v>545391</c:v>
                </c:pt>
                <c:pt idx="172">
                  <c:v>546112</c:v>
                </c:pt>
                <c:pt idx="173">
                  <c:v>548088</c:v>
                </c:pt>
                <c:pt idx="174">
                  <c:v>550027</c:v>
                </c:pt>
                <c:pt idx="175">
                  <c:v>551820</c:v>
                </c:pt>
                <c:pt idx="176">
                  <c:v>550016</c:v>
                </c:pt>
                <c:pt idx="177">
                  <c:v>549273</c:v>
                </c:pt>
                <c:pt idx="178">
                  <c:v>548266</c:v>
                </c:pt>
                <c:pt idx="179">
                  <c:v>548246</c:v>
                </c:pt>
                <c:pt idx="180">
                  <c:v>537609</c:v>
                </c:pt>
                <c:pt idx="181">
                  <c:v>536289</c:v>
                </c:pt>
                <c:pt idx="182">
                  <c:v>534169</c:v>
                </c:pt>
                <c:pt idx="183">
                  <c:v>538869</c:v>
                </c:pt>
                <c:pt idx="184">
                  <c:v>537522</c:v>
                </c:pt>
                <c:pt idx="185">
                  <c:v>533856</c:v>
                </c:pt>
                <c:pt idx="186">
                  <c:v>532266</c:v>
                </c:pt>
                <c:pt idx="187">
                  <c:v>530387</c:v>
                </c:pt>
                <c:pt idx="188">
                  <c:v>529118</c:v>
                </c:pt>
                <c:pt idx="189">
                  <c:v>529101</c:v>
                </c:pt>
                <c:pt idx="190">
                  <c:v>526617</c:v>
                </c:pt>
                <c:pt idx="191">
                  <c:v>524827</c:v>
                </c:pt>
                <c:pt idx="192">
                  <c:v>527995</c:v>
                </c:pt>
                <c:pt idx="193">
                  <c:v>531885</c:v>
                </c:pt>
                <c:pt idx="194">
                  <c:v>532901</c:v>
                </c:pt>
                <c:pt idx="195">
                  <c:v>533832</c:v>
                </c:pt>
                <c:pt idx="196">
                  <c:v>537231</c:v>
                </c:pt>
                <c:pt idx="197">
                  <c:v>538127</c:v>
                </c:pt>
                <c:pt idx="198">
                  <c:v>537491</c:v>
                </c:pt>
                <c:pt idx="199">
                  <c:v>531475</c:v>
                </c:pt>
                <c:pt idx="200">
                  <c:v>528005</c:v>
                </c:pt>
                <c:pt idx="201">
                  <c:v>527437</c:v>
                </c:pt>
                <c:pt idx="202">
                  <c:v>530932</c:v>
                </c:pt>
                <c:pt idx="203">
                  <c:v>530923</c:v>
                </c:pt>
                <c:pt idx="204">
                  <c:v>525779</c:v>
                </c:pt>
                <c:pt idx="205">
                  <c:v>525281</c:v>
                </c:pt>
                <c:pt idx="206">
                  <c:v>527173</c:v>
                </c:pt>
                <c:pt idx="207">
                  <c:v>526726</c:v>
                </c:pt>
                <c:pt idx="208">
                  <c:v>526064</c:v>
                </c:pt>
                <c:pt idx="209">
                  <c:v>523279</c:v>
                </c:pt>
                <c:pt idx="210">
                  <c:v>521505</c:v>
                </c:pt>
                <c:pt idx="211">
                  <c:v>523180</c:v>
                </c:pt>
                <c:pt idx="212">
                  <c:v>525701</c:v>
                </c:pt>
                <c:pt idx="213">
                  <c:v>526014</c:v>
                </c:pt>
                <c:pt idx="214">
                  <c:v>526457</c:v>
                </c:pt>
                <c:pt idx="215">
                  <c:v>529555</c:v>
                </c:pt>
                <c:pt idx="216">
                  <c:v>531577</c:v>
                </c:pt>
                <c:pt idx="217">
                  <c:v>533091</c:v>
                </c:pt>
                <c:pt idx="218">
                  <c:v>532165</c:v>
                </c:pt>
                <c:pt idx="219">
                  <c:v>530240</c:v>
                </c:pt>
                <c:pt idx="220">
                  <c:v>529050</c:v>
                </c:pt>
                <c:pt idx="221">
                  <c:v>527843</c:v>
                </c:pt>
                <c:pt idx="222">
                  <c:v>527315</c:v>
                </c:pt>
                <c:pt idx="223">
                  <c:v>520639</c:v>
                </c:pt>
                <c:pt idx="224">
                  <c:v>518493</c:v>
                </c:pt>
                <c:pt idx="225">
                  <c:v>515213</c:v>
                </c:pt>
                <c:pt idx="226">
                  <c:v>515679</c:v>
                </c:pt>
                <c:pt idx="227">
                  <c:v>516085</c:v>
                </c:pt>
                <c:pt idx="228">
                  <c:v>514781</c:v>
                </c:pt>
                <c:pt idx="229">
                  <c:v>512261</c:v>
                </c:pt>
                <c:pt idx="230">
                  <c:v>511895</c:v>
                </c:pt>
                <c:pt idx="231">
                  <c:v>511062</c:v>
                </c:pt>
                <c:pt idx="232">
                  <c:v>509709</c:v>
                </c:pt>
                <c:pt idx="233">
                  <c:v>507774</c:v>
                </c:pt>
                <c:pt idx="234">
                  <c:v>510692</c:v>
                </c:pt>
                <c:pt idx="235">
                  <c:v>513177</c:v>
                </c:pt>
                <c:pt idx="236">
                  <c:v>513089</c:v>
                </c:pt>
                <c:pt idx="237">
                  <c:v>516071</c:v>
                </c:pt>
                <c:pt idx="238">
                  <c:v>516033</c:v>
                </c:pt>
                <c:pt idx="239">
                  <c:v>516218</c:v>
                </c:pt>
                <c:pt idx="240">
                  <c:v>514843</c:v>
                </c:pt>
                <c:pt idx="241">
                  <c:v>515388</c:v>
                </c:pt>
                <c:pt idx="242">
                  <c:v>510504</c:v>
                </c:pt>
                <c:pt idx="243">
                  <c:v>508521</c:v>
                </c:pt>
                <c:pt idx="244">
                  <c:v>506898</c:v>
                </c:pt>
                <c:pt idx="245">
                  <c:v>510880</c:v>
                </c:pt>
                <c:pt idx="246">
                  <c:v>509788</c:v>
                </c:pt>
                <c:pt idx="247">
                  <c:v>509408</c:v>
                </c:pt>
                <c:pt idx="248">
                  <c:v>505619</c:v>
                </c:pt>
                <c:pt idx="249">
                  <c:v>503525</c:v>
                </c:pt>
                <c:pt idx="250">
                  <c:v>502627</c:v>
                </c:pt>
                <c:pt idx="251">
                  <c:v>500466</c:v>
                </c:pt>
                <c:pt idx="252">
                  <c:v>497802</c:v>
                </c:pt>
                <c:pt idx="253">
                  <c:v>495270</c:v>
                </c:pt>
                <c:pt idx="254">
                  <c:v>498241</c:v>
                </c:pt>
                <c:pt idx="255">
                  <c:v>502343</c:v>
                </c:pt>
                <c:pt idx="256">
                  <c:v>498574</c:v>
                </c:pt>
                <c:pt idx="257">
                  <c:v>499036</c:v>
                </c:pt>
                <c:pt idx="258">
                  <c:v>501910</c:v>
                </c:pt>
                <c:pt idx="259">
                  <c:v>504614</c:v>
                </c:pt>
                <c:pt idx="260">
                  <c:v>501939</c:v>
                </c:pt>
                <c:pt idx="261">
                  <c:v>498863</c:v>
                </c:pt>
                <c:pt idx="262">
                  <c:v>498057</c:v>
                </c:pt>
                <c:pt idx="263">
                  <c:v>497186</c:v>
                </c:pt>
                <c:pt idx="264">
                  <c:v>496192</c:v>
                </c:pt>
                <c:pt idx="265">
                  <c:v>492822</c:v>
                </c:pt>
                <c:pt idx="266">
                  <c:v>489991</c:v>
                </c:pt>
                <c:pt idx="267">
                  <c:v>489616</c:v>
                </c:pt>
                <c:pt idx="268">
                  <c:v>489585</c:v>
                </c:pt>
                <c:pt idx="269">
                  <c:v>492435</c:v>
                </c:pt>
                <c:pt idx="270">
                  <c:v>489727</c:v>
                </c:pt>
                <c:pt idx="271">
                  <c:v>488085</c:v>
                </c:pt>
                <c:pt idx="272">
                  <c:v>487560</c:v>
                </c:pt>
                <c:pt idx="273">
                  <c:v>489040</c:v>
                </c:pt>
                <c:pt idx="274">
                  <c:v>488959</c:v>
                </c:pt>
                <c:pt idx="275">
                  <c:v>493806</c:v>
                </c:pt>
                <c:pt idx="276">
                  <c:v>493959</c:v>
                </c:pt>
                <c:pt idx="277">
                  <c:v>495571</c:v>
                </c:pt>
                <c:pt idx="278">
                  <c:v>500679</c:v>
                </c:pt>
                <c:pt idx="279">
                  <c:v>502606</c:v>
                </c:pt>
                <c:pt idx="280">
                  <c:v>502641</c:v>
                </c:pt>
                <c:pt idx="281">
                  <c:v>501006</c:v>
                </c:pt>
                <c:pt idx="282">
                  <c:v>498753</c:v>
                </c:pt>
                <c:pt idx="283">
                  <c:v>498531</c:v>
                </c:pt>
                <c:pt idx="284">
                  <c:v>499300</c:v>
                </c:pt>
                <c:pt idx="285">
                  <c:v>498286</c:v>
                </c:pt>
                <c:pt idx="286">
                  <c:v>497526</c:v>
                </c:pt>
                <c:pt idx="287">
                  <c:v>497362</c:v>
                </c:pt>
                <c:pt idx="288">
                  <c:v>493307</c:v>
                </c:pt>
                <c:pt idx="289">
                  <c:v>489609</c:v>
                </c:pt>
                <c:pt idx="290">
                  <c:v>489039</c:v>
                </c:pt>
                <c:pt idx="291">
                  <c:v>486738</c:v>
                </c:pt>
                <c:pt idx="292">
                  <c:v>486625</c:v>
                </c:pt>
                <c:pt idx="293">
                  <c:v>488142</c:v>
                </c:pt>
                <c:pt idx="294">
                  <c:v>486535</c:v>
                </c:pt>
                <c:pt idx="295">
                  <c:v>484432</c:v>
                </c:pt>
                <c:pt idx="296">
                  <c:v>486255</c:v>
                </c:pt>
                <c:pt idx="297">
                  <c:v>488561</c:v>
                </c:pt>
                <c:pt idx="298">
                  <c:v>488990</c:v>
                </c:pt>
                <c:pt idx="299">
                  <c:v>491558</c:v>
                </c:pt>
                <c:pt idx="300">
                  <c:v>493061</c:v>
                </c:pt>
                <c:pt idx="301">
                  <c:v>493668</c:v>
                </c:pt>
                <c:pt idx="302">
                  <c:v>490129</c:v>
                </c:pt>
                <c:pt idx="303">
                  <c:v>485336</c:v>
                </c:pt>
                <c:pt idx="304">
                  <c:v>483835</c:v>
                </c:pt>
                <c:pt idx="305">
                  <c:v>483293</c:v>
                </c:pt>
                <c:pt idx="306">
                  <c:v>485881</c:v>
                </c:pt>
                <c:pt idx="307">
                  <c:v>484119</c:v>
                </c:pt>
                <c:pt idx="308">
                  <c:v>480771</c:v>
                </c:pt>
                <c:pt idx="309">
                  <c:v>481039</c:v>
                </c:pt>
                <c:pt idx="310">
                  <c:v>480077</c:v>
                </c:pt>
                <c:pt idx="311">
                  <c:v>480234</c:v>
                </c:pt>
                <c:pt idx="312">
                  <c:v>475778</c:v>
                </c:pt>
                <c:pt idx="313">
                  <c:v>475011</c:v>
                </c:pt>
                <c:pt idx="314">
                  <c:v>474697</c:v>
                </c:pt>
                <c:pt idx="315">
                  <c:v>480300</c:v>
                </c:pt>
                <c:pt idx="316">
                  <c:v>481591</c:v>
                </c:pt>
                <c:pt idx="317">
                  <c:v>483892</c:v>
                </c:pt>
                <c:pt idx="318">
                  <c:v>484294</c:v>
                </c:pt>
                <c:pt idx="319">
                  <c:v>480767</c:v>
                </c:pt>
                <c:pt idx="320">
                  <c:v>478121</c:v>
                </c:pt>
                <c:pt idx="321">
                  <c:v>476429</c:v>
                </c:pt>
                <c:pt idx="322">
                  <c:v>475514</c:v>
                </c:pt>
                <c:pt idx="323">
                  <c:v>478848</c:v>
                </c:pt>
                <c:pt idx="324">
                  <c:v>476951</c:v>
                </c:pt>
                <c:pt idx="325">
                  <c:v>473344</c:v>
                </c:pt>
                <c:pt idx="326">
                  <c:v>471826</c:v>
                </c:pt>
                <c:pt idx="327">
                  <c:v>472886</c:v>
                </c:pt>
                <c:pt idx="328">
                  <c:v>476068</c:v>
                </c:pt>
                <c:pt idx="329">
                  <c:v>475440</c:v>
                </c:pt>
                <c:pt idx="330">
                  <c:v>472932</c:v>
                </c:pt>
                <c:pt idx="331">
                  <c:v>471347</c:v>
                </c:pt>
                <c:pt idx="332">
                  <c:v>471120</c:v>
                </c:pt>
                <c:pt idx="333">
                  <c:v>470323</c:v>
                </c:pt>
                <c:pt idx="334">
                  <c:v>469149</c:v>
                </c:pt>
                <c:pt idx="335">
                  <c:v>471297</c:v>
                </c:pt>
                <c:pt idx="336">
                  <c:v>472228</c:v>
                </c:pt>
                <c:pt idx="337">
                  <c:v>474260</c:v>
                </c:pt>
                <c:pt idx="338">
                  <c:v>477411</c:v>
                </c:pt>
                <c:pt idx="339">
                  <c:v>476415</c:v>
                </c:pt>
                <c:pt idx="340">
                  <c:v>476240</c:v>
                </c:pt>
                <c:pt idx="341">
                  <c:v>474836</c:v>
                </c:pt>
                <c:pt idx="342">
                  <c:v>471375</c:v>
                </c:pt>
                <c:pt idx="343">
                  <c:v>470676</c:v>
                </c:pt>
                <c:pt idx="344">
                  <c:v>467346</c:v>
                </c:pt>
                <c:pt idx="345">
                  <c:v>468416</c:v>
                </c:pt>
                <c:pt idx="346">
                  <c:v>471170</c:v>
                </c:pt>
                <c:pt idx="347">
                  <c:v>468305</c:v>
                </c:pt>
                <c:pt idx="348">
                  <c:v>467268</c:v>
                </c:pt>
                <c:pt idx="349">
                  <c:v>464023</c:v>
                </c:pt>
                <c:pt idx="350">
                  <c:v>460126</c:v>
                </c:pt>
                <c:pt idx="351">
                  <c:v>460013</c:v>
                </c:pt>
                <c:pt idx="352">
                  <c:v>458883</c:v>
                </c:pt>
                <c:pt idx="353">
                  <c:v>459984</c:v>
                </c:pt>
                <c:pt idx="354">
                  <c:v>462751</c:v>
                </c:pt>
                <c:pt idx="355">
                  <c:v>466203</c:v>
                </c:pt>
                <c:pt idx="356">
                  <c:v>468014</c:v>
                </c:pt>
                <c:pt idx="357">
                  <c:v>468525</c:v>
                </c:pt>
                <c:pt idx="358">
                  <c:v>469232</c:v>
                </c:pt>
                <c:pt idx="359">
                  <c:v>467678</c:v>
                </c:pt>
                <c:pt idx="360">
                  <c:v>465838</c:v>
                </c:pt>
                <c:pt idx="361">
                  <c:v>464724</c:v>
                </c:pt>
                <c:pt idx="362">
                  <c:v>462132</c:v>
                </c:pt>
                <c:pt idx="363">
                  <c:v>460435</c:v>
                </c:pt>
                <c:pt idx="364">
                  <c:v>463037</c:v>
                </c:pt>
                <c:pt idx="365">
                  <c:v>462702</c:v>
                </c:pt>
                <c:pt idx="366">
                  <c:v>461389</c:v>
                </c:pt>
                <c:pt idx="367">
                  <c:v>458956</c:v>
                </c:pt>
                <c:pt idx="368">
                  <c:v>458727</c:v>
                </c:pt>
                <c:pt idx="369">
                  <c:v>457448</c:v>
                </c:pt>
                <c:pt idx="370">
                  <c:v>456935</c:v>
                </c:pt>
                <c:pt idx="371">
                  <c:v>454755</c:v>
                </c:pt>
                <c:pt idx="372">
                  <c:v>452901</c:v>
                </c:pt>
                <c:pt idx="373">
                  <c:v>451101</c:v>
                </c:pt>
                <c:pt idx="374">
                  <c:v>453409</c:v>
                </c:pt>
                <c:pt idx="375">
                  <c:v>455587</c:v>
                </c:pt>
                <c:pt idx="376">
                  <c:v>456525</c:v>
                </c:pt>
                <c:pt idx="377">
                  <c:v>455076</c:v>
                </c:pt>
                <c:pt idx="378">
                  <c:v>456997</c:v>
                </c:pt>
                <c:pt idx="379">
                  <c:v>457342</c:v>
                </c:pt>
                <c:pt idx="380">
                  <c:v>456619</c:v>
                </c:pt>
                <c:pt idx="381">
                  <c:v>447996</c:v>
                </c:pt>
                <c:pt idx="382">
                  <c:v>447365</c:v>
                </c:pt>
                <c:pt idx="383">
                  <c:v>446228</c:v>
                </c:pt>
                <c:pt idx="384">
                  <c:v>445435</c:v>
                </c:pt>
                <c:pt idx="385">
                  <c:v>442450</c:v>
                </c:pt>
                <c:pt idx="386">
                  <c:v>440546</c:v>
                </c:pt>
                <c:pt idx="387">
                  <c:v>441909</c:v>
                </c:pt>
                <c:pt idx="388">
                  <c:v>442963</c:v>
                </c:pt>
                <c:pt idx="389">
                  <c:v>437032</c:v>
                </c:pt>
                <c:pt idx="390">
                  <c:v>433286</c:v>
                </c:pt>
                <c:pt idx="391">
                  <c:v>431774</c:v>
                </c:pt>
                <c:pt idx="392">
                  <c:v>433261</c:v>
                </c:pt>
                <c:pt idx="393">
                  <c:v>436005</c:v>
                </c:pt>
                <c:pt idx="394">
                  <c:v>436697</c:v>
                </c:pt>
                <c:pt idx="395">
                  <c:v>440642</c:v>
                </c:pt>
                <c:pt idx="396">
                  <c:v>444125</c:v>
                </c:pt>
                <c:pt idx="397">
                  <c:v>444205</c:v>
                </c:pt>
                <c:pt idx="398">
                  <c:v>443221</c:v>
                </c:pt>
                <c:pt idx="399">
                  <c:v>442765</c:v>
                </c:pt>
                <c:pt idx="400">
                  <c:v>441067</c:v>
                </c:pt>
                <c:pt idx="401">
                  <c:v>441075</c:v>
                </c:pt>
                <c:pt idx="402">
                  <c:v>439856</c:v>
                </c:pt>
                <c:pt idx="403">
                  <c:v>439041</c:v>
                </c:pt>
                <c:pt idx="404">
                  <c:v>437910</c:v>
                </c:pt>
                <c:pt idx="405">
                  <c:v>435913</c:v>
                </c:pt>
                <c:pt idx="406">
                  <c:v>435850</c:v>
                </c:pt>
                <c:pt idx="407">
                  <c:v>436483</c:v>
                </c:pt>
                <c:pt idx="408">
                  <c:v>436392</c:v>
                </c:pt>
                <c:pt idx="409">
                  <c:v>438873</c:v>
                </c:pt>
                <c:pt idx="410">
                  <c:v>439394</c:v>
                </c:pt>
                <c:pt idx="411">
                  <c:v>439215</c:v>
                </c:pt>
                <c:pt idx="412">
                  <c:v>438999</c:v>
                </c:pt>
                <c:pt idx="413">
                  <c:v>439586</c:v>
                </c:pt>
                <c:pt idx="414">
                  <c:v>442518</c:v>
                </c:pt>
                <c:pt idx="415">
                  <c:v>442952</c:v>
                </c:pt>
                <c:pt idx="416">
                  <c:v>445741</c:v>
                </c:pt>
                <c:pt idx="417">
                  <c:v>448039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74458368"/>
        <c:axId val="174501888"/>
      </c:lineChart>
      <c:dateAx>
        <c:axId val="174458368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174501888"/>
        <c:crosses val="autoZero"/>
        <c:auto val="1"/>
        <c:lblOffset val="100"/>
        <c:baseTimeUnit val="days"/>
        <c:majorUnit val="15"/>
        <c:majorTimeUnit val="days"/>
      </c:dateAx>
      <c:valAx>
        <c:axId val="174501888"/>
        <c:scaling>
          <c:orientation val="minMax"/>
          <c:min val="4000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74458368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200"/>
      </a:pPr>
      <a:endParaRPr lang="es-AR"/>
    </a:p>
  </c:tx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>
        <c:manualLayout>
          <c:layoutTarget val="inner"/>
          <c:xMode val="edge"/>
          <c:yMode val="edge"/>
          <c:x val="9.0526902887139118E-2"/>
          <c:y val="4.3466866085552551E-2"/>
          <c:w val="0.88939501312335967"/>
          <c:h val="0.82493133550978792"/>
        </c:manualLayout>
      </c:layout>
      <c:lineChart>
        <c:grouping val="standard"/>
        <c:varyColors val="0"/>
        <c:ser>
          <c:idx val="0"/>
          <c:order val="0"/>
          <c:tx>
            <c:strRef>
              <c:f>Hoja1!$D$8</c:f>
              <c:strCache>
                <c:ptCount val="1"/>
                <c:pt idx="0">
                  <c:v>MONTO</c:v>
                </c:pt>
              </c:strCache>
            </c:strRef>
          </c:tx>
          <c:marker>
            <c:symbol val="none"/>
          </c:marker>
          <c:cat>
            <c:numRef>
              <c:f>Hoja1!$O$9:$O$426</c:f>
              <c:numCache>
                <c:formatCode>m/d/yyyy</c:formatCode>
                <c:ptCount val="418"/>
                <c:pt idx="0">
                  <c:v>41481</c:v>
                </c:pt>
                <c:pt idx="1">
                  <c:v>41480</c:v>
                </c:pt>
                <c:pt idx="2">
                  <c:v>41479</c:v>
                </c:pt>
                <c:pt idx="3">
                  <c:v>41478</c:v>
                </c:pt>
                <c:pt idx="4">
                  <c:v>41477</c:v>
                </c:pt>
                <c:pt idx="5">
                  <c:v>41474</c:v>
                </c:pt>
                <c:pt idx="6">
                  <c:v>41473</c:v>
                </c:pt>
                <c:pt idx="7">
                  <c:v>41472</c:v>
                </c:pt>
                <c:pt idx="8">
                  <c:v>41471</c:v>
                </c:pt>
                <c:pt idx="9">
                  <c:v>41470</c:v>
                </c:pt>
                <c:pt idx="10">
                  <c:v>41467</c:v>
                </c:pt>
                <c:pt idx="11">
                  <c:v>41466</c:v>
                </c:pt>
                <c:pt idx="12">
                  <c:v>41465</c:v>
                </c:pt>
                <c:pt idx="13">
                  <c:v>41463</c:v>
                </c:pt>
                <c:pt idx="14">
                  <c:v>41460</c:v>
                </c:pt>
                <c:pt idx="15">
                  <c:v>41459</c:v>
                </c:pt>
                <c:pt idx="16">
                  <c:v>41458</c:v>
                </c:pt>
                <c:pt idx="17">
                  <c:v>41457</c:v>
                </c:pt>
                <c:pt idx="18">
                  <c:v>41456</c:v>
                </c:pt>
                <c:pt idx="19">
                  <c:v>41453</c:v>
                </c:pt>
                <c:pt idx="20">
                  <c:v>41452</c:v>
                </c:pt>
                <c:pt idx="21">
                  <c:v>41451</c:v>
                </c:pt>
                <c:pt idx="22">
                  <c:v>41450</c:v>
                </c:pt>
                <c:pt idx="23">
                  <c:v>41449</c:v>
                </c:pt>
                <c:pt idx="24">
                  <c:v>41444</c:v>
                </c:pt>
                <c:pt idx="25">
                  <c:v>41443</c:v>
                </c:pt>
                <c:pt idx="26">
                  <c:v>41442</c:v>
                </c:pt>
                <c:pt idx="27">
                  <c:v>41439</c:v>
                </c:pt>
                <c:pt idx="28">
                  <c:v>41438</c:v>
                </c:pt>
                <c:pt idx="29">
                  <c:v>41437</c:v>
                </c:pt>
                <c:pt idx="30">
                  <c:v>41436</c:v>
                </c:pt>
                <c:pt idx="31">
                  <c:v>41435</c:v>
                </c:pt>
                <c:pt idx="32">
                  <c:v>41432</c:v>
                </c:pt>
                <c:pt idx="33">
                  <c:v>41431</c:v>
                </c:pt>
                <c:pt idx="34">
                  <c:v>41430</c:v>
                </c:pt>
                <c:pt idx="35">
                  <c:v>41429</c:v>
                </c:pt>
                <c:pt idx="36">
                  <c:v>41428</c:v>
                </c:pt>
                <c:pt idx="37">
                  <c:v>41425</c:v>
                </c:pt>
                <c:pt idx="38">
                  <c:v>41424</c:v>
                </c:pt>
                <c:pt idx="39">
                  <c:v>41423</c:v>
                </c:pt>
                <c:pt idx="40">
                  <c:v>41422</c:v>
                </c:pt>
                <c:pt idx="41">
                  <c:v>41421</c:v>
                </c:pt>
                <c:pt idx="42">
                  <c:v>41418</c:v>
                </c:pt>
                <c:pt idx="43">
                  <c:v>41417</c:v>
                </c:pt>
                <c:pt idx="44">
                  <c:v>41416</c:v>
                </c:pt>
                <c:pt idx="45">
                  <c:v>41415</c:v>
                </c:pt>
                <c:pt idx="46">
                  <c:v>41414</c:v>
                </c:pt>
                <c:pt idx="47">
                  <c:v>41411</c:v>
                </c:pt>
                <c:pt idx="48">
                  <c:v>41410</c:v>
                </c:pt>
                <c:pt idx="49">
                  <c:v>41409</c:v>
                </c:pt>
                <c:pt idx="50">
                  <c:v>41408</c:v>
                </c:pt>
                <c:pt idx="51">
                  <c:v>41407</c:v>
                </c:pt>
                <c:pt idx="52">
                  <c:v>41404</c:v>
                </c:pt>
                <c:pt idx="53">
                  <c:v>41403</c:v>
                </c:pt>
                <c:pt idx="54">
                  <c:v>41402</c:v>
                </c:pt>
                <c:pt idx="55">
                  <c:v>41401</c:v>
                </c:pt>
                <c:pt idx="56">
                  <c:v>41400</c:v>
                </c:pt>
                <c:pt idx="57">
                  <c:v>41397</c:v>
                </c:pt>
                <c:pt idx="58">
                  <c:v>41396</c:v>
                </c:pt>
                <c:pt idx="59">
                  <c:v>41394</c:v>
                </c:pt>
                <c:pt idx="60">
                  <c:v>41393</c:v>
                </c:pt>
                <c:pt idx="61">
                  <c:v>41390</c:v>
                </c:pt>
                <c:pt idx="62">
                  <c:v>41389</c:v>
                </c:pt>
                <c:pt idx="63">
                  <c:v>41388</c:v>
                </c:pt>
                <c:pt idx="64">
                  <c:v>41387</c:v>
                </c:pt>
                <c:pt idx="65">
                  <c:v>41386</c:v>
                </c:pt>
                <c:pt idx="66">
                  <c:v>41383</c:v>
                </c:pt>
                <c:pt idx="67">
                  <c:v>41382</c:v>
                </c:pt>
                <c:pt idx="68">
                  <c:v>41381</c:v>
                </c:pt>
                <c:pt idx="69">
                  <c:v>41380</c:v>
                </c:pt>
                <c:pt idx="70">
                  <c:v>41379</c:v>
                </c:pt>
                <c:pt idx="71">
                  <c:v>41376</c:v>
                </c:pt>
                <c:pt idx="72">
                  <c:v>41375</c:v>
                </c:pt>
                <c:pt idx="73">
                  <c:v>41374</c:v>
                </c:pt>
                <c:pt idx="74">
                  <c:v>41373</c:v>
                </c:pt>
                <c:pt idx="75">
                  <c:v>41372</c:v>
                </c:pt>
                <c:pt idx="76">
                  <c:v>41369</c:v>
                </c:pt>
                <c:pt idx="77">
                  <c:v>41368</c:v>
                </c:pt>
                <c:pt idx="78">
                  <c:v>41367</c:v>
                </c:pt>
                <c:pt idx="79">
                  <c:v>41360</c:v>
                </c:pt>
                <c:pt idx="80">
                  <c:v>41359</c:v>
                </c:pt>
                <c:pt idx="81">
                  <c:v>41358</c:v>
                </c:pt>
                <c:pt idx="82">
                  <c:v>41355</c:v>
                </c:pt>
                <c:pt idx="83">
                  <c:v>41354</c:v>
                </c:pt>
                <c:pt idx="84">
                  <c:v>41353</c:v>
                </c:pt>
                <c:pt idx="85">
                  <c:v>41352</c:v>
                </c:pt>
                <c:pt idx="86">
                  <c:v>41351</c:v>
                </c:pt>
                <c:pt idx="87">
                  <c:v>41348</c:v>
                </c:pt>
                <c:pt idx="88">
                  <c:v>41347</c:v>
                </c:pt>
                <c:pt idx="89">
                  <c:v>41346</c:v>
                </c:pt>
                <c:pt idx="90">
                  <c:v>41345</c:v>
                </c:pt>
                <c:pt idx="91">
                  <c:v>41344</c:v>
                </c:pt>
                <c:pt idx="92">
                  <c:v>41341</c:v>
                </c:pt>
                <c:pt idx="93">
                  <c:v>41340</c:v>
                </c:pt>
                <c:pt idx="94">
                  <c:v>41339</c:v>
                </c:pt>
                <c:pt idx="95">
                  <c:v>41338</c:v>
                </c:pt>
                <c:pt idx="96">
                  <c:v>41337</c:v>
                </c:pt>
                <c:pt idx="97">
                  <c:v>41334</c:v>
                </c:pt>
                <c:pt idx="98">
                  <c:v>41333</c:v>
                </c:pt>
                <c:pt idx="99">
                  <c:v>41332</c:v>
                </c:pt>
                <c:pt idx="100">
                  <c:v>41331</c:v>
                </c:pt>
                <c:pt idx="101">
                  <c:v>41330</c:v>
                </c:pt>
                <c:pt idx="102">
                  <c:v>41327</c:v>
                </c:pt>
                <c:pt idx="103">
                  <c:v>41326</c:v>
                </c:pt>
                <c:pt idx="104">
                  <c:v>41324</c:v>
                </c:pt>
                <c:pt idx="105">
                  <c:v>41323</c:v>
                </c:pt>
                <c:pt idx="106">
                  <c:v>41320</c:v>
                </c:pt>
                <c:pt idx="107">
                  <c:v>41319</c:v>
                </c:pt>
                <c:pt idx="108">
                  <c:v>41318</c:v>
                </c:pt>
                <c:pt idx="109">
                  <c:v>41313</c:v>
                </c:pt>
                <c:pt idx="110">
                  <c:v>41312</c:v>
                </c:pt>
                <c:pt idx="111">
                  <c:v>41311</c:v>
                </c:pt>
                <c:pt idx="112">
                  <c:v>41310</c:v>
                </c:pt>
                <c:pt idx="113">
                  <c:v>41309</c:v>
                </c:pt>
                <c:pt idx="114">
                  <c:v>41306</c:v>
                </c:pt>
                <c:pt idx="115">
                  <c:v>41304</c:v>
                </c:pt>
                <c:pt idx="116">
                  <c:v>41303</c:v>
                </c:pt>
                <c:pt idx="117">
                  <c:v>41302</c:v>
                </c:pt>
                <c:pt idx="118">
                  <c:v>41299</c:v>
                </c:pt>
                <c:pt idx="119">
                  <c:v>41298</c:v>
                </c:pt>
                <c:pt idx="120">
                  <c:v>41297</c:v>
                </c:pt>
                <c:pt idx="121">
                  <c:v>41296</c:v>
                </c:pt>
                <c:pt idx="122">
                  <c:v>41295</c:v>
                </c:pt>
                <c:pt idx="123">
                  <c:v>41292</c:v>
                </c:pt>
                <c:pt idx="124">
                  <c:v>41291</c:v>
                </c:pt>
                <c:pt idx="125">
                  <c:v>41290</c:v>
                </c:pt>
                <c:pt idx="126">
                  <c:v>41289</c:v>
                </c:pt>
                <c:pt idx="127">
                  <c:v>41288</c:v>
                </c:pt>
                <c:pt idx="128">
                  <c:v>41285</c:v>
                </c:pt>
                <c:pt idx="129">
                  <c:v>41284</c:v>
                </c:pt>
                <c:pt idx="130">
                  <c:v>41283</c:v>
                </c:pt>
                <c:pt idx="131">
                  <c:v>41282</c:v>
                </c:pt>
                <c:pt idx="132">
                  <c:v>41281</c:v>
                </c:pt>
                <c:pt idx="133">
                  <c:v>41278</c:v>
                </c:pt>
                <c:pt idx="134">
                  <c:v>41277</c:v>
                </c:pt>
                <c:pt idx="135">
                  <c:v>41276</c:v>
                </c:pt>
                <c:pt idx="136">
                  <c:v>41274</c:v>
                </c:pt>
                <c:pt idx="137">
                  <c:v>41271</c:v>
                </c:pt>
                <c:pt idx="138">
                  <c:v>41270</c:v>
                </c:pt>
                <c:pt idx="139">
                  <c:v>41269</c:v>
                </c:pt>
                <c:pt idx="140">
                  <c:v>41264</c:v>
                </c:pt>
                <c:pt idx="141">
                  <c:v>41263</c:v>
                </c:pt>
                <c:pt idx="142">
                  <c:v>41262</c:v>
                </c:pt>
                <c:pt idx="143">
                  <c:v>41261</c:v>
                </c:pt>
                <c:pt idx="144">
                  <c:v>41260</c:v>
                </c:pt>
                <c:pt idx="145">
                  <c:v>41257</c:v>
                </c:pt>
                <c:pt idx="146">
                  <c:v>41256</c:v>
                </c:pt>
                <c:pt idx="147">
                  <c:v>41255</c:v>
                </c:pt>
                <c:pt idx="148">
                  <c:v>41254</c:v>
                </c:pt>
                <c:pt idx="149">
                  <c:v>41253</c:v>
                </c:pt>
                <c:pt idx="150">
                  <c:v>41250</c:v>
                </c:pt>
                <c:pt idx="151">
                  <c:v>41249</c:v>
                </c:pt>
                <c:pt idx="152">
                  <c:v>41248</c:v>
                </c:pt>
                <c:pt idx="153">
                  <c:v>41247</c:v>
                </c:pt>
                <c:pt idx="154">
                  <c:v>41246</c:v>
                </c:pt>
                <c:pt idx="155">
                  <c:v>41243</c:v>
                </c:pt>
                <c:pt idx="156">
                  <c:v>41242</c:v>
                </c:pt>
                <c:pt idx="157">
                  <c:v>41241</c:v>
                </c:pt>
                <c:pt idx="158">
                  <c:v>41240</c:v>
                </c:pt>
                <c:pt idx="159">
                  <c:v>41236</c:v>
                </c:pt>
                <c:pt idx="160">
                  <c:v>41235</c:v>
                </c:pt>
                <c:pt idx="161">
                  <c:v>41234</c:v>
                </c:pt>
                <c:pt idx="162">
                  <c:v>41233</c:v>
                </c:pt>
                <c:pt idx="163">
                  <c:v>41232</c:v>
                </c:pt>
                <c:pt idx="164">
                  <c:v>41229</c:v>
                </c:pt>
                <c:pt idx="165">
                  <c:v>41228</c:v>
                </c:pt>
                <c:pt idx="166">
                  <c:v>41227</c:v>
                </c:pt>
                <c:pt idx="167">
                  <c:v>41226</c:v>
                </c:pt>
                <c:pt idx="168">
                  <c:v>41225</c:v>
                </c:pt>
                <c:pt idx="169">
                  <c:v>41222</c:v>
                </c:pt>
                <c:pt idx="170">
                  <c:v>41221</c:v>
                </c:pt>
                <c:pt idx="171">
                  <c:v>41220</c:v>
                </c:pt>
                <c:pt idx="172">
                  <c:v>41218</c:v>
                </c:pt>
                <c:pt idx="173">
                  <c:v>41215</c:v>
                </c:pt>
                <c:pt idx="174">
                  <c:v>41214</c:v>
                </c:pt>
                <c:pt idx="175">
                  <c:v>41213</c:v>
                </c:pt>
                <c:pt idx="176">
                  <c:v>41212</c:v>
                </c:pt>
                <c:pt idx="177">
                  <c:v>41211</c:v>
                </c:pt>
                <c:pt idx="178">
                  <c:v>41208</c:v>
                </c:pt>
                <c:pt idx="179">
                  <c:v>41207</c:v>
                </c:pt>
                <c:pt idx="180">
                  <c:v>41206</c:v>
                </c:pt>
                <c:pt idx="181">
                  <c:v>41205</c:v>
                </c:pt>
                <c:pt idx="182">
                  <c:v>41204</c:v>
                </c:pt>
                <c:pt idx="183">
                  <c:v>41201</c:v>
                </c:pt>
                <c:pt idx="184">
                  <c:v>41200</c:v>
                </c:pt>
                <c:pt idx="185">
                  <c:v>41199</c:v>
                </c:pt>
                <c:pt idx="186">
                  <c:v>41198</c:v>
                </c:pt>
                <c:pt idx="187">
                  <c:v>41197</c:v>
                </c:pt>
                <c:pt idx="188">
                  <c:v>41194</c:v>
                </c:pt>
                <c:pt idx="189">
                  <c:v>41193</c:v>
                </c:pt>
                <c:pt idx="190">
                  <c:v>41192</c:v>
                </c:pt>
                <c:pt idx="191">
                  <c:v>41191</c:v>
                </c:pt>
                <c:pt idx="192">
                  <c:v>41187</c:v>
                </c:pt>
                <c:pt idx="193">
                  <c:v>41186</c:v>
                </c:pt>
                <c:pt idx="194">
                  <c:v>41185</c:v>
                </c:pt>
                <c:pt idx="195">
                  <c:v>41184</c:v>
                </c:pt>
                <c:pt idx="196">
                  <c:v>41183</c:v>
                </c:pt>
                <c:pt idx="197">
                  <c:v>41180</c:v>
                </c:pt>
                <c:pt idx="198">
                  <c:v>41179</c:v>
                </c:pt>
                <c:pt idx="199">
                  <c:v>41178</c:v>
                </c:pt>
                <c:pt idx="200">
                  <c:v>41177</c:v>
                </c:pt>
                <c:pt idx="201">
                  <c:v>41173</c:v>
                </c:pt>
                <c:pt idx="202">
                  <c:v>41172</c:v>
                </c:pt>
                <c:pt idx="203">
                  <c:v>41171</c:v>
                </c:pt>
                <c:pt idx="204">
                  <c:v>41170</c:v>
                </c:pt>
                <c:pt idx="205">
                  <c:v>41169</c:v>
                </c:pt>
                <c:pt idx="206">
                  <c:v>41166</c:v>
                </c:pt>
                <c:pt idx="207">
                  <c:v>41165</c:v>
                </c:pt>
                <c:pt idx="208">
                  <c:v>41164</c:v>
                </c:pt>
                <c:pt idx="209">
                  <c:v>41163</c:v>
                </c:pt>
                <c:pt idx="210">
                  <c:v>41162</c:v>
                </c:pt>
                <c:pt idx="211">
                  <c:v>41159</c:v>
                </c:pt>
                <c:pt idx="212">
                  <c:v>41158</c:v>
                </c:pt>
                <c:pt idx="213">
                  <c:v>41157</c:v>
                </c:pt>
                <c:pt idx="214">
                  <c:v>41156</c:v>
                </c:pt>
                <c:pt idx="215">
                  <c:v>41155</c:v>
                </c:pt>
                <c:pt idx="216">
                  <c:v>41152</c:v>
                </c:pt>
                <c:pt idx="217">
                  <c:v>41151</c:v>
                </c:pt>
                <c:pt idx="218">
                  <c:v>41150</c:v>
                </c:pt>
                <c:pt idx="219">
                  <c:v>41149</c:v>
                </c:pt>
                <c:pt idx="220">
                  <c:v>41148</c:v>
                </c:pt>
                <c:pt idx="221">
                  <c:v>41145</c:v>
                </c:pt>
                <c:pt idx="222">
                  <c:v>41144</c:v>
                </c:pt>
                <c:pt idx="223">
                  <c:v>41143</c:v>
                </c:pt>
                <c:pt idx="224">
                  <c:v>41142</c:v>
                </c:pt>
                <c:pt idx="225">
                  <c:v>41138</c:v>
                </c:pt>
                <c:pt idx="226">
                  <c:v>41137</c:v>
                </c:pt>
                <c:pt idx="227">
                  <c:v>41136</c:v>
                </c:pt>
                <c:pt idx="228">
                  <c:v>41135</c:v>
                </c:pt>
                <c:pt idx="229">
                  <c:v>41134</c:v>
                </c:pt>
                <c:pt idx="230">
                  <c:v>41131</c:v>
                </c:pt>
                <c:pt idx="231">
                  <c:v>41130</c:v>
                </c:pt>
                <c:pt idx="232">
                  <c:v>41129</c:v>
                </c:pt>
                <c:pt idx="233">
                  <c:v>41128</c:v>
                </c:pt>
                <c:pt idx="234">
                  <c:v>41127</c:v>
                </c:pt>
                <c:pt idx="235">
                  <c:v>41124</c:v>
                </c:pt>
                <c:pt idx="236">
                  <c:v>41123</c:v>
                </c:pt>
                <c:pt idx="237">
                  <c:v>41122</c:v>
                </c:pt>
                <c:pt idx="238">
                  <c:v>41121</c:v>
                </c:pt>
                <c:pt idx="239">
                  <c:v>41120</c:v>
                </c:pt>
                <c:pt idx="240">
                  <c:v>41117</c:v>
                </c:pt>
                <c:pt idx="241">
                  <c:v>41116</c:v>
                </c:pt>
                <c:pt idx="242">
                  <c:v>41115</c:v>
                </c:pt>
                <c:pt idx="243">
                  <c:v>41114</c:v>
                </c:pt>
                <c:pt idx="244">
                  <c:v>41113</c:v>
                </c:pt>
                <c:pt idx="245">
                  <c:v>41110</c:v>
                </c:pt>
                <c:pt idx="246">
                  <c:v>41109</c:v>
                </c:pt>
                <c:pt idx="247">
                  <c:v>41108</c:v>
                </c:pt>
                <c:pt idx="248">
                  <c:v>41107</c:v>
                </c:pt>
                <c:pt idx="249">
                  <c:v>41106</c:v>
                </c:pt>
                <c:pt idx="250">
                  <c:v>41103</c:v>
                </c:pt>
                <c:pt idx="251">
                  <c:v>41102</c:v>
                </c:pt>
                <c:pt idx="252">
                  <c:v>41101</c:v>
                </c:pt>
                <c:pt idx="253">
                  <c:v>41100</c:v>
                </c:pt>
                <c:pt idx="254">
                  <c:v>41096</c:v>
                </c:pt>
                <c:pt idx="255">
                  <c:v>41095</c:v>
                </c:pt>
                <c:pt idx="256">
                  <c:v>41094</c:v>
                </c:pt>
                <c:pt idx="257">
                  <c:v>41093</c:v>
                </c:pt>
                <c:pt idx="258">
                  <c:v>41092</c:v>
                </c:pt>
                <c:pt idx="259">
                  <c:v>41089</c:v>
                </c:pt>
                <c:pt idx="260">
                  <c:v>41088</c:v>
                </c:pt>
                <c:pt idx="261">
                  <c:v>41087</c:v>
                </c:pt>
                <c:pt idx="262">
                  <c:v>41086</c:v>
                </c:pt>
                <c:pt idx="263">
                  <c:v>41085</c:v>
                </c:pt>
                <c:pt idx="264">
                  <c:v>41082</c:v>
                </c:pt>
                <c:pt idx="265">
                  <c:v>41081</c:v>
                </c:pt>
                <c:pt idx="266">
                  <c:v>41079</c:v>
                </c:pt>
                <c:pt idx="267">
                  <c:v>41078</c:v>
                </c:pt>
                <c:pt idx="268">
                  <c:v>41075</c:v>
                </c:pt>
                <c:pt idx="269">
                  <c:v>41074</c:v>
                </c:pt>
                <c:pt idx="270">
                  <c:v>41073</c:v>
                </c:pt>
                <c:pt idx="271">
                  <c:v>41072</c:v>
                </c:pt>
                <c:pt idx="272">
                  <c:v>41071</c:v>
                </c:pt>
                <c:pt idx="273">
                  <c:v>41068</c:v>
                </c:pt>
                <c:pt idx="274">
                  <c:v>41067</c:v>
                </c:pt>
                <c:pt idx="275">
                  <c:v>41066</c:v>
                </c:pt>
                <c:pt idx="276">
                  <c:v>41065</c:v>
                </c:pt>
                <c:pt idx="277">
                  <c:v>41064</c:v>
                </c:pt>
                <c:pt idx="278">
                  <c:v>41061</c:v>
                </c:pt>
                <c:pt idx="279">
                  <c:v>41060</c:v>
                </c:pt>
                <c:pt idx="280">
                  <c:v>41059</c:v>
                </c:pt>
                <c:pt idx="281">
                  <c:v>41058</c:v>
                </c:pt>
                <c:pt idx="282">
                  <c:v>41057</c:v>
                </c:pt>
                <c:pt idx="283">
                  <c:v>41053</c:v>
                </c:pt>
                <c:pt idx="284">
                  <c:v>41052</c:v>
                </c:pt>
                <c:pt idx="285">
                  <c:v>41051</c:v>
                </c:pt>
                <c:pt idx="286">
                  <c:v>41050</c:v>
                </c:pt>
                <c:pt idx="287">
                  <c:v>41047</c:v>
                </c:pt>
                <c:pt idx="288">
                  <c:v>41046</c:v>
                </c:pt>
                <c:pt idx="289">
                  <c:v>41045</c:v>
                </c:pt>
                <c:pt idx="290">
                  <c:v>41044</c:v>
                </c:pt>
                <c:pt idx="291">
                  <c:v>41043</c:v>
                </c:pt>
                <c:pt idx="292">
                  <c:v>41040</c:v>
                </c:pt>
                <c:pt idx="293">
                  <c:v>41039</c:v>
                </c:pt>
                <c:pt idx="294">
                  <c:v>41038</c:v>
                </c:pt>
                <c:pt idx="295">
                  <c:v>41037</c:v>
                </c:pt>
                <c:pt idx="296">
                  <c:v>41036</c:v>
                </c:pt>
                <c:pt idx="297">
                  <c:v>41033</c:v>
                </c:pt>
                <c:pt idx="298">
                  <c:v>41032</c:v>
                </c:pt>
                <c:pt idx="299">
                  <c:v>41031</c:v>
                </c:pt>
                <c:pt idx="300">
                  <c:v>41026</c:v>
                </c:pt>
                <c:pt idx="301">
                  <c:v>41025</c:v>
                </c:pt>
                <c:pt idx="302">
                  <c:v>41024</c:v>
                </c:pt>
                <c:pt idx="303">
                  <c:v>41023</c:v>
                </c:pt>
                <c:pt idx="304">
                  <c:v>41022</c:v>
                </c:pt>
                <c:pt idx="305">
                  <c:v>41019</c:v>
                </c:pt>
                <c:pt idx="306">
                  <c:v>41018</c:v>
                </c:pt>
                <c:pt idx="307">
                  <c:v>41017</c:v>
                </c:pt>
                <c:pt idx="308">
                  <c:v>41016</c:v>
                </c:pt>
                <c:pt idx="309">
                  <c:v>41015</c:v>
                </c:pt>
                <c:pt idx="310">
                  <c:v>41012</c:v>
                </c:pt>
                <c:pt idx="311">
                  <c:v>41011</c:v>
                </c:pt>
                <c:pt idx="312">
                  <c:v>41010</c:v>
                </c:pt>
                <c:pt idx="313">
                  <c:v>41009</c:v>
                </c:pt>
                <c:pt idx="314">
                  <c:v>41008</c:v>
                </c:pt>
                <c:pt idx="315">
                  <c:v>41003</c:v>
                </c:pt>
                <c:pt idx="316">
                  <c:v>41002</c:v>
                </c:pt>
                <c:pt idx="317">
                  <c:v>40998</c:v>
                </c:pt>
                <c:pt idx="318">
                  <c:v>40997</c:v>
                </c:pt>
                <c:pt idx="319">
                  <c:v>40996</c:v>
                </c:pt>
                <c:pt idx="320">
                  <c:v>40995</c:v>
                </c:pt>
                <c:pt idx="321">
                  <c:v>40994</c:v>
                </c:pt>
                <c:pt idx="322">
                  <c:v>40991</c:v>
                </c:pt>
                <c:pt idx="323">
                  <c:v>40990</c:v>
                </c:pt>
                <c:pt idx="324">
                  <c:v>40989</c:v>
                </c:pt>
                <c:pt idx="325">
                  <c:v>40988</c:v>
                </c:pt>
                <c:pt idx="326">
                  <c:v>40987</c:v>
                </c:pt>
                <c:pt idx="327">
                  <c:v>40984</c:v>
                </c:pt>
                <c:pt idx="328">
                  <c:v>40983</c:v>
                </c:pt>
                <c:pt idx="329">
                  <c:v>40982</c:v>
                </c:pt>
                <c:pt idx="330">
                  <c:v>40981</c:v>
                </c:pt>
                <c:pt idx="331">
                  <c:v>40980</c:v>
                </c:pt>
                <c:pt idx="332">
                  <c:v>40977</c:v>
                </c:pt>
                <c:pt idx="333">
                  <c:v>40976</c:v>
                </c:pt>
                <c:pt idx="334">
                  <c:v>40975</c:v>
                </c:pt>
                <c:pt idx="335">
                  <c:v>40974</c:v>
                </c:pt>
                <c:pt idx="336">
                  <c:v>40973</c:v>
                </c:pt>
                <c:pt idx="337">
                  <c:v>40970</c:v>
                </c:pt>
                <c:pt idx="338">
                  <c:v>40969</c:v>
                </c:pt>
                <c:pt idx="339">
                  <c:v>40968</c:v>
                </c:pt>
                <c:pt idx="340">
                  <c:v>40967</c:v>
                </c:pt>
                <c:pt idx="341">
                  <c:v>40963</c:v>
                </c:pt>
                <c:pt idx="342">
                  <c:v>40962</c:v>
                </c:pt>
                <c:pt idx="343">
                  <c:v>40961</c:v>
                </c:pt>
                <c:pt idx="344">
                  <c:v>40956</c:v>
                </c:pt>
                <c:pt idx="345">
                  <c:v>40955</c:v>
                </c:pt>
                <c:pt idx="346">
                  <c:v>40954</c:v>
                </c:pt>
                <c:pt idx="347">
                  <c:v>40953</c:v>
                </c:pt>
                <c:pt idx="348">
                  <c:v>40952</c:v>
                </c:pt>
                <c:pt idx="349">
                  <c:v>40949</c:v>
                </c:pt>
                <c:pt idx="350">
                  <c:v>40948</c:v>
                </c:pt>
                <c:pt idx="351">
                  <c:v>40947</c:v>
                </c:pt>
                <c:pt idx="352">
                  <c:v>40946</c:v>
                </c:pt>
                <c:pt idx="353">
                  <c:v>40945</c:v>
                </c:pt>
                <c:pt idx="354">
                  <c:v>40942</c:v>
                </c:pt>
                <c:pt idx="355">
                  <c:v>40941</c:v>
                </c:pt>
                <c:pt idx="356">
                  <c:v>40940</c:v>
                </c:pt>
                <c:pt idx="357">
                  <c:v>40939</c:v>
                </c:pt>
                <c:pt idx="358">
                  <c:v>40938</c:v>
                </c:pt>
                <c:pt idx="359">
                  <c:v>40935</c:v>
                </c:pt>
                <c:pt idx="360">
                  <c:v>40934</c:v>
                </c:pt>
                <c:pt idx="361">
                  <c:v>40933</c:v>
                </c:pt>
                <c:pt idx="362">
                  <c:v>40932</c:v>
                </c:pt>
                <c:pt idx="363">
                  <c:v>40931</c:v>
                </c:pt>
                <c:pt idx="364">
                  <c:v>40928</c:v>
                </c:pt>
                <c:pt idx="365">
                  <c:v>40927</c:v>
                </c:pt>
                <c:pt idx="366">
                  <c:v>40926</c:v>
                </c:pt>
                <c:pt idx="367">
                  <c:v>40925</c:v>
                </c:pt>
                <c:pt idx="368">
                  <c:v>40924</c:v>
                </c:pt>
                <c:pt idx="369">
                  <c:v>40921</c:v>
                </c:pt>
                <c:pt idx="370">
                  <c:v>40920</c:v>
                </c:pt>
                <c:pt idx="371">
                  <c:v>40919</c:v>
                </c:pt>
                <c:pt idx="372">
                  <c:v>40918</c:v>
                </c:pt>
                <c:pt idx="373">
                  <c:v>40917</c:v>
                </c:pt>
                <c:pt idx="374">
                  <c:v>40914</c:v>
                </c:pt>
                <c:pt idx="375">
                  <c:v>40913</c:v>
                </c:pt>
                <c:pt idx="376">
                  <c:v>40912</c:v>
                </c:pt>
                <c:pt idx="377">
                  <c:v>40911</c:v>
                </c:pt>
                <c:pt idx="378">
                  <c:v>40907</c:v>
                </c:pt>
                <c:pt idx="379">
                  <c:v>40906</c:v>
                </c:pt>
                <c:pt idx="380">
                  <c:v>40905</c:v>
                </c:pt>
                <c:pt idx="381">
                  <c:v>40904</c:v>
                </c:pt>
                <c:pt idx="382">
                  <c:v>40900</c:v>
                </c:pt>
                <c:pt idx="383">
                  <c:v>40899</c:v>
                </c:pt>
                <c:pt idx="384">
                  <c:v>40898</c:v>
                </c:pt>
                <c:pt idx="385">
                  <c:v>40897</c:v>
                </c:pt>
                <c:pt idx="386">
                  <c:v>40896</c:v>
                </c:pt>
                <c:pt idx="387">
                  <c:v>40893</c:v>
                </c:pt>
                <c:pt idx="388">
                  <c:v>40892</c:v>
                </c:pt>
                <c:pt idx="389">
                  <c:v>40891</c:v>
                </c:pt>
                <c:pt idx="390">
                  <c:v>40890</c:v>
                </c:pt>
                <c:pt idx="391">
                  <c:v>40889</c:v>
                </c:pt>
                <c:pt idx="392">
                  <c:v>40884</c:v>
                </c:pt>
                <c:pt idx="393">
                  <c:v>40883</c:v>
                </c:pt>
                <c:pt idx="394">
                  <c:v>40882</c:v>
                </c:pt>
                <c:pt idx="395">
                  <c:v>40879</c:v>
                </c:pt>
                <c:pt idx="396">
                  <c:v>40878</c:v>
                </c:pt>
                <c:pt idx="397">
                  <c:v>40877</c:v>
                </c:pt>
                <c:pt idx="398">
                  <c:v>40876</c:v>
                </c:pt>
                <c:pt idx="399">
                  <c:v>40872</c:v>
                </c:pt>
                <c:pt idx="400">
                  <c:v>40871</c:v>
                </c:pt>
                <c:pt idx="401">
                  <c:v>40870</c:v>
                </c:pt>
                <c:pt idx="402">
                  <c:v>40869</c:v>
                </c:pt>
                <c:pt idx="403">
                  <c:v>40868</c:v>
                </c:pt>
                <c:pt idx="404">
                  <c:v>40865</c:v>
                </c:pt>
                <c:pt idx="405">
                  <c:v>40864</c:v>
                </c:pt>
                <c:pt idx="406">
                  <c:v>40863</c:v>
                </c:pt>
                <c:pt idx="407">
                  <c:v>40862</c:v>
                </c:pt>
                <c:pt idx="408">
                  <c:v>40861</c:v>
                </c:pt>
                <c:pt idx="409">
                  <c:v>40858</c:v>
                </c:pt>
                <c:pt idx="410">
                  <c:v>40857</c:v>
                </c:pt>
                <c:pt idx="411">
                  <c:v>40856</c:v>
                </c:pt>
                <c:pt idx="412">
                  <c:v>40855</c:v>
                </c:pt>
                <c:pt idx="413">
                  <c:v>40854</c:v>
                </c:pt>
                <c:pt idx="414">
                  <c:v>40851</c:v>
                </c:pt>
                <c:pt idx="415">
                  <c:v>40850</c:v>
                </c:pt>
                <c:pt idx="416">
                  <c:v>40849</c:v>
                </c:pt>
                <c:pt idx="417">
                  <c:v>40848</c:v>
                </c:pt>
              </c:numCache>
            </c:numRef>
          </c:cat>
          <c:val>
            <c:numRef>
              <c:f>Hoja1!$P$9:$P$426</c:f>
              <c:numCache>
                <c:formatCode>General</c:formatCode>
                <c:ptCount val="418"/>
                <c:pt idx="0">
                  <c:v>429857</c:v>
                </c:pt>
                <c:pt idx="1">
                  <c:v>429544</c:v>
                </c:pt>
                <c:pt idx="2">
                  <c:v>429115</c:v>
                </c:pt>
                <c:pt idx="3">
                  <c:v>428841</c:v>
                </c:pt>
                <c:pt idx="4">
                  <c:v>428514</c:v>
                </c:pt>
                <c:pt idx="5">
                  <c:v>427340</c:v>
                </c:pt>
                <c:pt idx="6">
                  <c:v>426788</c:v>
                </c:pt>
                <c:pt idx="7">
                  <c:v>425643</c:v>
                </c:pt>
                <c:pt idx="8">
                  <c:v>426263</c:v>
                </c:pt>
                <c:pt idx="9">
                  <c:v>426259</c:v>
                </c:pt>
                <c:pt idx="10">
                  <c:v>425577</c:v>
                </c:pt>
                <c:pt idx="11">
                  <c:v>425890</c:v>
                </c:pt>
                <c:pt idx="12">
                  <c:v>425844</c:v>
                </c:pt>
                <c:pt idx="13">
                  <c:v>426084</c:v>
                </c:pt>
                <c:pt idx="14">
                  <c:v>426137</c:v>
                </c:pt>
                <c:pt idx="15">
                  <c:v>425961</c:v>
                </c:pt>
                <c:pt idx="16">
                  <c:v>424502</c:v>
                </c:pt>
                <c:pt idx="17">
                  <c:v>424973</c:v>
                </c:pt>
                <c:pt idx="18">
                  <c:v>425878</c:v>
                </c:pt>
                <c:pt idx="19">
                  <c:v>426169</c:v>
                </c:pt>
                <c:pt idx="20">
                  <c:v>424007</c:v>
                </c:pt>
                <c:pt idx="21">
                  <c:v>420909</c:v>
                </c:pt>
                <c:pt idx="22">
                  <c:v>420685</c:v>
                </c:pt>
                <c:pt idx="23">
                  <c:v>418943</c:v>
                </c:pt>
                <c:pt idx="24">
                  <c:v>417528</c:v>
                </c:pt>
                <c:pt idx="25">
                  <c:v>416149</c:v>
                </c:pt>
                <c:pt idx="26">
                  <c:v>415741</c:v>
                </c:pt>
                <c:pt idx="27">
                  <c:v>415025</c:v>
                </c:pt>
                <c:pt idx="28">
                  <c:v>414541</c:v>
                </c:pt>
                <c:pt idx="29">
                  <c:v>414787</c:v>
                </c:pt>
                <c:pt idx="30">
                  <c:v>413899</c:v>
                </c:pt>
                <c:pt idx="31">
                  <c:v>414106</c:v>
                </c:pt>
                <c:pt idx="32">
                  <c:v>413849</c:v>
                </c:pt>
                <c:pt idx="33">
                  <c:v>412724</c:v>
                </c:pt>
                <c:pt idx="34">
                  <c:v>412890</c:v>
                </c:pt>
                <c:pt idx="35">
                  <c:v>412558</c:v>
                </c:pt>
                <c:pt idx="36">
                  <c:v>413182</c:v>
                </c:pt>
                <c:pt idx="37">
                  <c:v>413469</c:v>
                </c:pt>
                <c:pt idx="38">
                  <c:v>412653</c:v>
                </c:pt>
                <c:pt idx="39">
                  <c:v>411503</c:v>
                </c:pt>
                <c:pt idx="40">
                  <c:v>410753</c:v>
                </c:pt>
                <c:pt idx="41">
                  <c:v>410252</c:v>
                </c:pt>
                <c:pt idx="42">
                  <c:v>408965</c:v>
                </c:pt>
                <c:pt idx="43">
                  <c:v>408345</c:v>
                </c:pt>
                <c:pt idx="44">
                  <c:v>407691</c:v>
                </c:pt>
                <c:pt idx="45">
                  <c:v>407482</c:v>
                </c:pt>
                <c:pt idx="46">
                  <c:v>406783</c:v>
                </c:pt>
                <c:pt idx="47">
                  <c:v>406572</c:v>
                </c:pt>
                <c:pt idx="48">
                  <c:v>407038</c:v>
                </c:pt>
                <c:pt idx="49">
                  <c:v>408005</c:v>
                </c:pt>
                <c:pt idx="50">
                  <c:v>407766</c:v>
                </c:pt>
                <c:pt idx="51">
                  <c:v>407440</c:v>
                </c:pt>
                <c:pt idx="52">
                  <c:v>406574</c:v>
                </c:pt>
                <c:pt idx="53">
                  <c:v>406261</c:v>
                </c:pt>
                <c:pt idx="54">
                  <c:v>406570</c:v>
                </c:pt>
                <c:pt idx="55">
                  <c:v>406536</c:v>
                </c:pt>
                <c:pt idx="56">
                  <c:v>405511</c:v>
                </c:pt>
                <c:pt idx="57">
                  <c:v>405043</c:v>
                </c:pt>
                <c:pt idx="58">
                  <c:v>404888</c:v>
                </c:pt>
                <c:pt idx="59">
                  <c:v>404022</c:v>
                </c:pt>
                <c:pt idx="60">
                  <c:v>403024</c:v>
                </c:pt>
                <c:pt idx="61">
                  <c:v>401925</c:v>
                </c:pt>
                <c:pt idx="62">
                  <c:v>400748</c:v>
                </c:pt>
                <c:pt idx="63">
                  <c:v>400167</c:v>
                </c:pt>
                <c:pt idx="64">
                  <c:v>399641</c:v>
                </c:pt>
                <c:pt idx="65">
                  <c:v>398747</c:v>
                </c:pt>
                <c:pt idx="66">
                  <c:v>397749</c:v>
                </c:pt>
                <c:pt idx="67">
                  <c:v>396771</c:v>
                </c:pt>
                <c:pt idx="68">
                  <c:v>396129</c:v>
                </c:pt>
                <c:pt idx="69">
                  <c:v>396100</c:v>
                </c:pt>
                <c:pt idx="70">
                  <c:v>396017</c:v>
                </c:pt>
                <c:pt idx="71">
                  <c:v>395300</c:v>
                </c:pt>
                <c:pt idx="72">
                  <c:v>394883</c:v>
                </c:pt>
                <c:pt idx="73">
                  <c:v>394389</c:v>
                </c:pt>
                <c:pt idx="74">
                  <c:v>394499</c:v>
                </c:pt>
                <c:pt idx="75">
                  <c:v>394604</c:v>
                </c:pt>
                <c:pt idx="76">
                  <c:v>395555</c:v>
                </c:pt>
                <c:pt idx="77">
                  <c:v>395688</c:v>
                </c:pt>
                <c:pt idx="78">
                  <c:v>394291</c:v>
                </c:pt>
                <c:pt idx="79">
                  <c:v>395625</c:v>
                </c:pt>
                <c:pt idx="80">
                  <c:v>394174</c:v>
                </c:pt>
                <c:pt idx="81">
                  <c:v>392557</c:v>
                </c:pt>
                <c:pt idx="82">
                  <c:v>390505</c:v>
                </c:pt>
                <c:pt idx="83">
                  <c:v>389390</c:v>
                </c:pt>
                <c:pt idx="84">
                  <c:v>388530</c:v>
                </c:pt>
                <c:pt idx="85">
                  <c:v>388054</c:v>
                </c:pt>
                <c:pt idx="86">
                  <c:v>388374</c:v>
                </c:pt>
                <c:pt idx="87">
                  <c:v>388272</c:v>
                </c:pt>
                <c:pt idx="88">
                  <c:v>387951</c:v>
                </c:pt>
                <c:pt idx="89">
                  <c:v>389022</c:v>
                </c:pt>
                <c:pt idx="90">
                  <c:v>388840</c:v>
                </c:pt>
                <c:pt idx="91">
                  <c:v>388019</c:v>
                </c:pt>
                <c:pt idx="92">
                  <c:v>388529</c:v>
                </c:pt>
                <c:pt idx="93">
                  <c:v>388270</c:v>
                </c:pt>
                <c:pt idx="94">
                  <c:v>388078</c:v>
                </c:pt>
                <c:pt idx="95">
                  <c:v>388304</c:v>
                </c:pt>
                <c:pt idx="96">
                  <c:v>388148</c:v>
                </c:pt>
                <c:pt idx="97">
                  <c:v>388446</c:v>
                </c:pt>
                <c:pt idx="98">
                  <c:v>387369</c:v>
                </c:pt>
                <c:pt idx="99">
                  <c:v>387254</c:v>
                </c:pt>
                <c:pt idx="100">
                  <c:v>386740</c:v>
                </c:pt>
                <c:pt idx="101">
                  <c:v>385576</c:v>
                </c:pt>
                <c:pt idx="102">
                  <c:v>385272</c:v>
                </c:pt>
                <c:pt idx="103">
                  <c:v>384624</c:v>
                </c:pt>
                <c:pt idx="104">
                  <c:v>384189</c:v>
                </c:pt>
                <c:pt idx="105">
                  <c:v>384019</c:v>
                </c:pt>
                <c:pt idx="106">
                  <c:v>384826</c:v>
                </c:pt>
                <c:pt idx="107">
                  <c:v>384735</c:v>
                </c:pt>
                <c:pt idx="108">
                  <c:v>384355</c:v>
                </c:pt>
                <c:pt idx="109">
                  <c:v>385086</c:v>
                </c:pt>
                <c:pt idx="110">
                  <c:v>384620</c:v>
                </c:pt>
                <c:pt idx="111">
                  <c:v>384247</c:v>
                </c:pt>
                <c:pt idx="112">
                  <c:v>384534</c:v>
                </c:pt>
                <c:pt idx="113">
                  <c:v>384671</c:v>
                </c:pt>
                <c:pt idx="114">
                  <c:v>384789</c:v>
                </c:pt>
                <c:pt idx="115">
                  <c:v>384728</c:v>
                </c:pt>
                <c:pt idx="116">
                  <c:v>382768</c:v>
                </c:pt>
                <c:pt idx="117">
                  <c:v>381916</c:v>
                </c:pt>
                <c:pt idx="118">
                  <c:v>381550</c:v>
                </c:pt>
                <c:pt idx="119">
                  <c:v>380696</c:v>
                </c:pt>
                <c:pt idx="120">
                  <c:v>380252</c:v>
                </c:pt>
                <c:pt idx="121">
                  <c:v>379475</c:v>
                </c:pt>
                <c:pt idx="122">
                  <c:v>378611</c:v>
                </c:pt>
                <c:pt idx="123">
                  <c:v>377299</c:v>
                </c:pt>
                <c:pt idx="124">
                  <c:v>376976</c:v>
                </c:pt>
                <c:pt idx="125">
                  <c:v>377013</c:v>
                </c:pt>
                <c:pt idx="126">
                  <c:v>377127</c:v>
                </c:pt>
                <c:pt idx="127">
                  <c:v>376808</c:v>
                </c:pt>
                <c:pt idx="128">
                  <c:v>378357</c:v>
                </c:pt>
                <c:pt idx="129">
                  <c:v>377861</c:v>
                </c:pt>
                <c:pt idx="130">
                  <c:v>377824</c:v>
                </c:pt>
                <c:pt idx="131">
                  <c:v>377249</c:v>
                </c:pt>
                <c:pt idx="132">
                  <c:v>377984</c:v>
                </c:pt>
                <c:pt idx="133">
                  <c:v>377763</c:v>
                </c:pt>
                <c:pt idx="134">
                  <c:v>378080</c:v>
                </c:pt>
                <c:pt idx="135">
                  <c:v>378583</c:v>
                </c:pt>
                <c:pt idx="136">
                  <c:v>379321</c:v>
                </c:pt>
                <c:pt idx="137">
                  <c:v>378712</c:v>
                </c:pt>
                <c:pt idx="138">
                  <c:v>377460</c:v>
                </c:pt>
                <c:pt idx="139">
                  <c:v>376187</c:v>
                </c:pt>
                <c:pt idx="140">
                  <c:v>374624</c:v>
                </c:pt>
                <c:pt idx="141">
                  <c:v>372692</c:v>
                </c:pt>
                <c:pt idx="142">
                  <c:v>370397</c:v>
                </c:pt>
                <c:pt idx="143">
                  <c:v>369058</c:v>
                </c:pt>
                <c:pt idx="144">
                  <c:v>367794</c:v>
                </c:pt>
                <c:pt idx="145">
                  <c:v>366279</c:v>
                </c:pt>
                <c:pt idx="146">
                  <c:v>366432</c:v>
                </c:pt>
                <c:pt idx="147">
                  <c:v>365805</c:v>
                </c:pt>
                <c:pt idx="148">
                  <c:v>365311</c:v>
                </c:pt>
                <c:pt idx="149">
                  <c:v>364987</c:v>
                </c:pt>
                <c:pt idx="150">
                  <c:v>364649</c:v>
                </c:pt>
                <c:pt idx="151">
                  <c:v>364372</c:v>
                </c:pt>
                <c:pt idx="152">
                  <c:v>364167</c:v>
                </c:pt>
                <c:pt idx="153">
                  <c:v>363407</c:v>
                </c:pt>
                <c:pt idx="154">
                  <c:v>362863</c:v>
                </c:pt>
                <c:pt idx="155">
                  <c:v>362795</c:v>
                </c:pt>
                <c:pt idx="156">
                  <c:v>361409</c:v>
                </c:pt>
                <c:pt idx="157">
                  <c:v>360364</c:v>
                </c:pt>
                <c:pt idx="158">
                  <c:v>359133</c:v>
                </c:pt>
                <c:pt idx="159">
                  <c:v>358102</c:v>
                </c:pt>
                <c:pt idx="160">
                  <c:v>357551</c:v>
                </c:pt>
                <c:pt idx="161">
                  <c:v>355607</c:v>
                </c:pt>
                <c:pt idx="162">
                  <c:v>355574</c:v>
                </c:pt>
                <c:pt idx="163">
                  <c:v>354863</c:v>
                </c:pt>
                <c:pt idx="164">
                  <c:v>354616</c:v>
                </c:pt>
                <c:pt idx="165">
                  <c:v>354205</c:v>
                </c:pt>
                <c:pt idx="166">
                  <c:v>354581</c:v>
                </c:pt>
                <c:pt idx="167">
                  <c:v>354911</c:v>
                </c:pt>
                <c:pt idx="168">
                  <c:v>354619</c:v>
                </c:pt>
                <c:pt idx="169">
                  <c:v>353870</c:v>
                </c:pt>
                <c:pt idx="170">
                  <c:v>354033</c:v>
                </c:pt>
                <c:pt idx="171">
                  <c:v>353753</c:v>
                </c:pt>
                <c:pt idx="172">
                  <c:v>353377</c:v>
                </c:pt>
                <c:pt idx="173">
                  <c:v>352112</c:v>
                </c:pt>
                <c:pt idx="174">
                  <c:v>352320</c:v>
                </c:pt>
                <c:pt idx="175">
                  <c:v>351449</c:v>
                </c:pt>
                <c:pt idx="176">
                  <c:v>350751</c:v>
                </c:pt>
                <c:pt idx="177">
                  <c:v>349296</c:v>
                </c:pt>
                <c:pt idx="178">
                  <c:v>348749</c:v>
                </c:pt>
                <c:pt idx="179">
                  <c:v>347701</c:v>
                </c:pt>
                <c:pt idx="180">
                  <c:v>347274</c:v>
                </c:pt>
                <c:pt idx="181">
                  <c:v>346033</c:v>
                </c:pt>
                <c:pt idx="182">
                  <c:v>345774</c:v>
                </c:pt>
                <c:pt idx="183">
                  <c:v>344663</c:v>
                </c:pt>
                <c:pt idx="184">
                  <c:v>344241</c:v>
                </c:pt>
                <c:pt idx="185">
                  <c:v>343163</c:v>
                </c:pt>
                <c:pt idx="186">
                  <c:v>343229</c:v>
                </c:pt>
                <c:pt idx="187">
                  <c:v>342425</c:v>
                </c:pt>
                <c:pt idx="188">
                  <c:v>341584</c:v>
                </c:pt>
                <c:pt idx="189">
                  <c:v>341645</c:v>
                </c:pt>
                <c:pt idx="190">
                  <c:v>342082</c:v>
                </c:pt>
                <c:pt idx="191">
                  <c:v>342303</c:v>
                </c:pt>
                <c:pt idx="192">
                  <c:v>341820</c:v>
                </c:pt>
                <c:pt idx="193">
                  <c:v>341931</c:v>
                </c:pt>
                <c:pt idx="194">
                  <c:v>341845</c:v>
                </c:pt>
                <c:pt idx="195">
                  <c:v>341620</c:v>
                </c:pt>
                <c:pt idx="196">
                  <c:v>342495</c:v>
                </c:pt>
                <c:pt idx="197">
                  <c:v>342854</c:v>
                </c:pt>
                <c:pt idx="198">
                  <c:v>341942</c:v>
                </c:pt>
                <c:pt idx="199">
                  <c:v>340714</c:v>
                </c:pt>
                <c:pt idx="200">
                  <c:v>340094</c:v>
                </c:pt>
                <c:pt idx="201">
                  <c:v>338743</c:v>
                </c:pt>
                <c:pt idx="202">
                  <c:v>338575</c:v>
                </c:pt>
                <c:pt idx="203">
                  <c:v>337613</c:v>
                </c:pt>
                <c:pt idx="204">
                  <c:v>336981</c:v>
                </c:pt>
                <c:pt idx="205">
                  <c:v>337107</c:v>
                </c:pt>
                <c:pt idx="206">
                  <c:v>336426</c:v>
                </c:pt>
                <c:pt idx="207">
                  <c:v>336863</c:v>
                </c:pt>
                <c:pt idx="208">
                  <c:v>336473</c:v>
                </c:pt>
                <c:pt idx="209">
                  <c:v>336552</c:v>
                </c:pt>
                <c:pt idx="210">
                  <c:v>337109</c:v>
                </c:pt>
                <c:pt idx="211">
                  <c:v>337441</c:v>
                </c:pt>
                <c:pt idx="212">
                  <c:v>336931</c:v>
                </c:pt>
                <c:pt idx="213">
                  <c:v>336614</c:v>
                </c:pt>
                <c:pt idx="214">
                  <c:v>336078</c:v>
                </c:pt>
                <c:pt idx="215">
                  <c:v>336980</c:v>
                </c:pt>
                <c:pt idx="216">
                  <c:v>336098</c:v>
                </c:pt>
                <c:pt idx="217">
                  <c:v>335700</c:v>
                </c:pt>
                <c:pt idx="218">
                  <c:v>334950</c:v>
                </c:pt>
                <c:pt idx="219">
                  <c:v>334243</c:v>
                </c:pt>
                <c:pt idx="220">
                  <c:v>334486</c:v>
                </c:pt>
                <c:pt idx="221">
                  <c:v>333835</c:v>
                </c:pt>
                <c:pt idx="222">
                  <c:v>332785</c:v>
                </c:pt>
                <c:pt idx="223">
                  <c:v>332631</c:v>
                </c:pt>
                <c:pt idx="224">
                  <c:v>331258</c:v>
                </c:pt>
                <c:pt idx="225">
                  <c:v>330534</c:v>
                </c:pt>
                <c:pt idx="226">
                  <c:v>330056</c:v>
                </c:pt>
                <c:pt idx="227">
                  <c:v>329409</c:v>
                </c:pt>
                <c:pt idx="228">
                  <c:v>328329</c:v>
                </c:pt>
                <c:pt idx="229">
                  <c:v>328110</c:v>
                </c:pt>
                <c:pt idx="230">
                  <c:v>327175</c:v>
                </c:pt>
                <c:pt idx="231">
                  <c:v>327026</c:v>
                </c:pt>
                <c:pt idx="232">
                  <c:v>326932</c:v>
                </c:pt>
                <c:pt idx="233">
                  <c:v>327260</c:v>
                </c:pt>
                <c:pt idx="234">
                  <c:v>327075</c:v>
                </c:pt>
                <c:pt idx="235">
                  <c:v>326910</c:v>
                </c:pt>
                <c:pt idx="236">
                  <c:v>326396</c:v>
                </c:pt>
                <c:pt idx="237">
                  <c:v>326824</c:v>
                </c:pt>
                <c:pt idx="238">
                  <c:v>327504</c:v>
                </c:pt>
                <c:pt idx="239">
                  <c:v>326668</c:v>
                </c:pt>
                <c:pt idx="240">
                  <c:v>326148</c:v>
                </c:pt>
                <c:pt idx="241">
                  <c:v>325890</c:v>
                </c:pt>
                <c:pt idx="242">
                  <c:v>325558</c:v>
                </c:pt>
                <c:pt idx="243">
                  <c:v>325126</c:v>
                </c:pt>
                <c:pt idx="244">
                  <c:v>324146</c:v>
                </c:pt>
                <c:pt idx="245">
                  <c:v>323916</c:v>
                </c:pt>
                <c:pt idx="246">
                  <c:v>323365</c:v>
                </c:pt>
                <c:pt idx="247">
                  <c:v>322471</c:v>
                </c:pt>
                <c:pt idx="248">
                  <c:v>322311</c:v>
                </c:pt>
                <c:pt idx="249">
                  <c:v>322384</c:v>
                </c:pt>
                <c:pt idx="250">
                  <c:v>320263</c:v>
                </c:pt>
                <c:pt idx="251">
                  <c:v>320424</c:v>
                </c:pt>
                <c:pt idx="252">
                  <c:v>320949</c:v>
                </c:pt>
                <c:pt idx="253">
                  <c:v>320819</c:v>
                </c:pt>
                <c:pt idx="254">
                  <c:v>321349</c:v>
                </c:pt>
                <c:pt idx="255">
                  <c:v>321344</c:v>
                </c:pt>
                <c:pt idx="256">
                  <c:v>321512</c:v>
                </c:pt>
                <c:pt idx="257">
                  <c:v>321157</c:v>
                </c:pt>
                <c:pt idx="258">
                  <c:v>321688</c:v>
                </c:pt>
                <c:pt idx="259">
                  <c:v>321543</c:v>
                </c:pt>
                <c:pt idx="260">
                  <c:v>320647</c:v>
                </c:pt>
                <c:pt idx="261">
                  <c:v>318939</c:v>
                </c:pt>
                <c:pt idx="262">
                  <c:v>318754</c:v>
                </c:pt>
                <c:pt idx="263">
                  <c:v>318166</c:v>
                </c:pt>
                <c:pt idx="264">
                  <c:v>317882</c:v>
                </c:pt>
                <c:pt idx="265">
                  <c:v>316441</c:v>
                </c:pt>
                <c:pt idx="266">
                  <c:v>316056</c:v>
                </c:pt>
                <c:pt idx="267">
                  <c:v>316056</c:v>
                </c:pt>
                <c:pt idx="268">
                  <c:v>314835</c:v>
                </c:pt>
                <c:pt idx="269">
                  <c:v>313839</c:v>
                </c:pt>
                <c:pt idx="270">
                  <c:v>313436</c:v>
                </c:pt>
                <c:pt idx="271">
                  <c:v>313214</c:v>
                </c:pt>
                <c:pt idx="272">
                  <c:v>312976</c:v>
                </c:pt>
                <c:pt idx="273">
                  <c:v>312596</c:v>
                </c:pt>
                <c:pt idx="274">
                  <c:v>312646</c:v>
                </c:pt>
                <c:pt idx="275">
                  <c:v>312707</c:v>
                </c:pt>
                <c:pt idx="276">
                  <c:v>312253</c:v>
                </c:pt>
                <c:pt idx="277">
                  <c:v>312494</c:v>
                </c:pt>
                <c:pt idx="278">
                  <c:v>312763</c:v>
                </c:pt>
                <c:pt idx="279">
                  <c:v>312015</c:v>
                </c:pt>
                <c:pt idx="280">
                  <c:v>312282</c:v>
                </c:pt>
                <c:pt idx="281">
                  <c:v>311586</c:v>
                </c:pt>
                <c:pt idx="282">
                  <c:v>310797</c:v>
                </c:pt>
                <c:pt idx="283">
                  <c:v>310256</c:v>
                </c:pt>
                <c:pt idx="284">
                  <c:v>309280</c:v>
                </c:pt>
                <c:pt idx="285">
                  <c:v>309197</c:v>
                </c:pt>
                <c:pt idx="286">
                  <c:v>308479</c:v>
                </c:pt>
                <c:pt idx="287">
                  <c:v>307363</c:v>
                </c:pt>
                <c:pt idx="288">
                  <c:v>307000</c:v>
                </c:pt>
                <c:pt idx="289">
                  <c:v>307097</c:v>
                </c:pt>
                <c:pt idx="290">
                  <c:v>306647</c:v>
                </c:pt>
                <c:pt idx="291">
                  <c:v>305871</c:v>
                </c:pt>
                <c:pt idx="292">
                  <c:v>305975</c:v>
                </c:pt>
                <c:pt idx="293">
                  <c:v>306173</c:v>
                </c:pt>
                <c:pt idx="294">
                  <c:v>306757</c:v>
                </c:pt>
                <c:pt idx="295">
                  <c:v>306083</c:v>
                </c:pt>
                <c:pt idx="296">
                  <c:v>305874</c:v>
                </c:pt>
                <c:pt idx="297">
                  <c:v>305603</c:v>
                </c:pt>
                <c:pt idx="298">
                  <c:v>306017</c:v>
                </c:pt>
                <c:pt idx="299">
                  <c:v>306267</c:v>
                </c:pt>
                <c:pt idx="300">
                  <c:v>305903</c:v>
                </c:pt>
                <c:pt idx="301">
                  <c:v>305714</c:v>
                </c:pt>
                <c:pt idx="302">
                  <c:v>304544</c:v>
                </c:pt>
                <c:pt idx="303">
                  <c:v>304142</c:v>
                </c:pt>
                <c:pt idx="304">
                  <c:v>302519</c:v>
                </c:pt>
                <c:pt idx="305">
                  <c:v>302031</c:v>
                </c:pt>
                <c:pt idx="306">
                  <c:v>301323</c:v>
                </c:pt>
                <c:pt idx="307">
                  <c:v>301124</c:v>
                </c:pt>
                <c:pt idx="308">
                  <c:v>301381</c:v>
                </c:pt>
                <c:pt idx="309">
                  <c:v>301786</c:v>
                </c:pt>
                <c:pt idx="310">
                  <c:v>301428</c:v>
                </c:pt>
                <c:pt idx="311">
                  <c:v>301607</c:v>
                </c:pt>
                <c:pt idx="312">
                  <c:v>301455</c:v>
                </c:pt>
                <c:pt idx="313">
                  <c:v>301727</c:v>
                </c:pt>
                <c:pt idx="314">
                  <c:v>301822</c:v>
                </c:pt>
                <c:pt idx="315">
                  <c:v>302197</c:v>
                </c:pt>
                <c:pt idx="316">
                  <c:v>302275</c:v>
                </c:pt>
                <c:pt idx="317">
                  <c:v>302360</c:v>
                </c:pt>
                <c:pt idx="318">
                  <c:v>302032</c:v>
                </c:pt>
                <c:pt idx="319">
                  <c:v>300788</c:v>
                </c:pt>
                <c:pt idx="320">
                  <c:v>300159</c:v>
                </c:pt>
                <c:pt idx="321">
                  <c:v>299869</c:v>
                </c:pt>
                <c:pt idx="322">
                  <c:v>299276</c:v>
                </c:pt>
                <c:pt idx="323">
                  <c:v>298288</c:v>
                </c:pt>
                <c:pt idx="324">
                  <c:v>298165</c:v>
                </c:pt>
                <c:pt idx="325">
                  <c:v>297907</c:v>
                </c:pt>
                <c:pt idx="326">
                  <c:v>297192</c:v>
                </c:pt>
                <c:pt idx="327">
                  <c:v>297570</c:v>
                </c:pt>
                <c:pt idx="328">
                  <c:v>297663</c:v>
                </c:pt>
                <c:pt idx="329">
                  <c:v>298271</c:v>
                </c:pt>
                <c:pt idx="330">
                  <c:v>298937</c:v>
                </c:pt>
                <c:pt idx="331">
                  <c:v>298335</c:v>
                </c:pt>
                <c:pt idx="332">
                  <c:v>298086</c:v>
                </c:pt>
                <c:pt idx="333">
                  <c:v>297720</c:v>
                </c:pt>
                <c:pt idx="334">
                  <c:v>297778</c:v>
                </c:pt>
                <c:pt idx="335">
                  <c:v>298034</c:v>
                </c:pt>
                <c:pt idx="336">
                  <c:v>297709</c:v>
                </c:pt>
                <c:pt idx="337">
                  <c:v>297394</c:v>
                </c:pt>
                <c:pt idx="338">
                  <c:v>297766</c:v>
                </c:pt>
                <c:pt idx="339">
                  <c:v>297545</c:v>
                </c:pt>
                <c:pt idx="340">
                  <c:v>297967</c:v>
                </c:pt>
                <c:pt idx="341">
                  <c:v>297197</c:v>
                </c:pt>
                <c:pt idx="342">
                  <c:v>295642</c:v>
                </c:pt>
                <c:pt idx="343">
                  <c:v>295120</c:v>
                </c:pt>
                <c:pt idx="344">
                  <c:v>293924</c:v>
                </c:pt>
                <c:pt idx="345">
                  <c:v>293657</c:v>
                </c:pt>
                <c:pt idx="346">
                  <c:v>293112</c:v>
                </c:pt>
                <c:pt idx="347">
                  <c:v>292498</c:v>
                </c:pt>
                <c:pt idx="348">
                  <c:v>292837</c:v>
                </c:pt>
                <c:pt idx="349">
                  <c:v>292459</c:v>
                </c:pt>
                <c:pt idx="350">
                  <c:v>292205</c:v>
                </c:pt>
                <c:pt idx="351">
                  <c:v>292161</c:v>
                </c:pt>
                <c:pt idx="352">
                  <c:v>292219</c:v>
                </c:pt>
                <c:pt idx="353">
                  <c:v>292848</c:v>
                </c:pt>
                <c:pt idx="354">
                  <c:v>292986</c:v>
                </c:pt>
                <c:pt idx="355">
                  <c:v>292669</c:v>
                </c:pt>
                <c:pt idx="356">
                  <c:v>293080</c:v>
                </c:pt>
                <c:pt idx="357">
                  <c:v>293172</c:v>
                </c:pt>
                <c:pt idx="358">
                  <c:v>293314</c:v>
                </c:pt>
                <c:pt idx="359">
                  <c:v>292890</c:v>
                </c:pt>
                <c:pt idx="360">
                  <c:v>292087</c:v>
                </c:pt>
                <c:pt idx="361">
                  <c:v>291575</c:v>
                </c:pt>
                <c:pt idx="362">
                  <c:v>291183</c:v>
                </c:pt>
                <c:pt idx="363">
                  <c:v>290305</c:v>
                </c:pt>
                <c:pt idx="364">
                  <c:v>290068</c:v>
                </c:pt>
                <c:pt idx="365">
                  <c:v>289045</c:v>
                </c:pt>
                <c:pt idx="366">
                  <c:v>288929</c:v>
                </c:pt>
                <c:pt idx="367">
                  <c:v>289551</c:v>
                </c:pt>
                <c:pt idx="368">
                  <c:v>290000</c:v>
                </c:pt>
                <c:pt idx="369">
                  <c:v>289141</c:v>
                </c:pt>
                <c:pt idx="370">
                  <c:v>288682</c:v>
                </c:pt>
                <c:pt idx="371">
                  <c:v>288824</c:v>
                </c:pt>
                <c:pt idx="372">
                  <c:v>288886</c:v>
                </c:pt>
                <c:pt idx="373">
                  <c:v>288987</c:v>
                </c:pt>
                <c:pt idx="374">
                  <c:v>288532</c:v>
                </c:pt>
                <c:pt idx="375">
                  <c:v>288349</c:v>
                </c:pt>
                <c:pt idx="376">
                  <c:v>289066</c:v>
                </c:pt>
                <c:pt idx="377">
                  <c:v>289497</c:v>
                </c:pt>
                <c:pt idx="378">
                  <c:v>289967</c:v>
                </c:pt>
                <c:pt idx="379">
                  <c:v>289322</c:v>
                </c:pt>
                <c:pt idx="380">
                  <c:v>288630</c:v>
                </c:pt>
                <c:pt idx="381">
                  <c:v>288256</c:v>
                </c:pt>
                <c:pt idx="382">
                  <c:v>287210</c:v>
                </c:pt>
                <c:pt idx="383">
                  <c:v>287102</c:v>
                </c:pt>
                <c:pt idx="384">
                  <c:v>285855</c:v>
                </c:pt>
                <c:pt idx="385">
                  <c:v>284288</c:v>
                </c:pt>
                <c:pt idx="386">
                  <c:v>283564</c:v>
                </c:pt>
                <c:pt idx="387">
                  <c:v>283530</c:v>
                </c:pt>
                <c:pt idx="388">
                  <c:v>283451</c:v>
                </c:pt>
                <c:pt idx="389">
                  <c:v>283204</c:v>
                </c:pt>
                <c:pt idx="390">
                  <c:v>283798</c:v>
                </c:pt>
                <c:pt idx="391">
                  <c:v>283657</c:v>
                </c:pt>
                <c:pt idx="392">
                  <c:v>283504</c:v>
                </c:pt>
                <c:pt idx="393">
                  <c:v>283807</c:v>
                </c:pt>
                <c:pt idx="394">
                  <c:v>283842</c:v>
                </c:pt>
                <c:pt idx="395">
                  <c:v>282956</c:v>
                </c:pt>
                <c:pt idx="396">
                  <c:v>283416</c:v>
                </c:pt>
                <c:pt idx="397">
                  <c:v>282439</c:v>
                </c:pt>
                <c:pt idx="398">
                  <c:v>282653</c:v>
                </c:pt>
                <c:pt idx="399">
                  <c:v>281972</c:v>
                </c:pt>
                <c:pt idx="400">
                  <c:v>281796</c:v>
                </c:pt>
                <c:pt idx="401">
                  <c:v>280669</c:v>
                </c:pt>
                <c:pt idx="402">
                  <c:v>280504</c:v>
                </c:pt>
                <c:pt idx="403">
                  <c:v>279616</c:v>
                </c:pt>
                <c:pt idx="404">
                  <c:v>279022</c:v>
                </c:pt>
                <c:pt idx="405">
                  <c:v>278735</c:v>
                </c:pt>
                <c:pt idx="406">
                  <c:v>278724</c:v>
                </c:pt>
                <c:pt idx="407">
                  <c:v>278327</c:v>
                </c:pt>
                <c:pt idx="408">
                  <c:v>277667</c:v>
                </c:pt>
                <c:pt idx="409">
                  <c:v>277637</c:v>
                </c:pt>
                <c:pt idx="410">
                  <c:v>277189</c:v>
                </c:pt>
                <c:pt idx="411">
                  <c:v>277408</c:v>
                </c:pt>
                <c:pt idx="412">
                  <c:v>277787</c:v>
                </c:pt>
                <c:pt idx="413">
                  <c:v>277624</c:v>
                </c:pt>
                <c:pt idx="414">
                  <c:v>277815</c:v>
                </c:pt>
                <c:pt idx="415">
                  <c:v>277123</c:v>
                </c:pt>
                <c:pt idx="416">
                  <c:v>277163</c:v>
                </c:pt>
                <c:pt idx="417">
                  <c:v>277243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75041152"/>
        <c:axId val="175125632"/>
      </c:lineChart>
      <c:dateAx>
        <c:axId val="175041152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175125632"/>
        <c:crosses val="autoZero"/>
        <c:auto val="1"/>
        <c:lblOffset val="100"/>
        <c:baseTimeUnit val="days"/>
        <c:majorUnit val="15"/>
        <c:majorTimeUnit val="days"/>
      </c:dateAx>
      <c:valAx>
        <c:axId val="175125632"/>
        <c:scaling>
          <c:orientation val="minMax"/>
          <c:min val="2600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75041152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200"/>
      </a:pPr>
      <a:endParaRPr lang="es-AR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Hoja1!$D$8</c:f>
              <c:strCache>
                <c:ptCount val="1"/>
                <c:pt idx="0">
                  <c:v>MONTO</c:v>
                </c:pt>
              </c:strCache>
            </c:strRef>
          </c:tx>
          <c:marker>
            <c:symbol val="none"/>
          </c:marker>
          <c:cat>
            <c:numRef>
              <c:f>Hoja1!$I$9:$I$426</c:f>
              <c:numCache>
                <c:formatCode>m/d/yyyy</c:formatCode>
                <c:ptCount val="418"/>
                <c:pt idx="0">
                  <c:v>41481</c:v>
                </c:pt>
                <c:pt idx="1">
                  <c:v>41480</c:v>
                </c:pt>
                <c:pt idx="2">
                  <c:v>41479</c:v>
                </c:pt>
                <c:pt idx="3">
                  <c:v>41478</c:v>
                </c:pt>
                <c:pt idx="4">
                  <c:v>41477</c:v>
                </c:pt>
                <c:pt idx="5">
                  <c:v>41474</c:v>
                </c:pt>
                <c:pt idx="6">
                  <c:v>41473</c:v>
                </c:pt>
                <c:pt idx="7">
                  <c:v>41472</c:v>
                </c:pt>
                <c:pt idx="8">
                  <c:v>41471</c:v>
                </c:pt>
                <c:pt idx="9">
                  <c:v>41470</c:v>
                </c:pt>
                <c:pt idx="10">
                  <c:v>41467</c:v>
                </c:pt>
                <c:pt idx="11">
                  <c:v>41466</c:v>
                </c:pt>
                <c:pt idx="12">
                  <c:v>41465</c:v>
                </c:pt>
                <c:pt idx="13">
                  <c:v>41463</c:v>
                </c:pt>
                <c:pt idx="14">
                  <c:v>41460</c:v>
                </c:pt>
                <c:pt idx="15">
                  <c:v>41459</c:v>
                </c:pt>
                <c:pt idx="16">
                  <c:v>41458</c:v>
                </c:pt>
                <c:pt idx="17">
                  <c:v>41457</c:v>
                </c:pt>
                <c:pt idx="18">
                  <c:v>41456</c:v>
                </c:pt>
                <c:pt idx="19">
                  <c:v>41453</c:v>
                </c:pt>
                <c:pt idx="20">
                  <c:v>41452</c:v>
                </c:pt>
                <c:pt idx="21">
                  <c:v>41451</c:v>
                </c:pt>
                <c:pt idx="22">
                  <c:v>41450</c:v>
                </c:pt>
                <c:pt idx="23">
                  <c:v>41449</c:v>
                </c:pt>
                <c:pt idx="24">
                  <c:v>41444</c:v>
                </c:pt>
                <c:pt idx="25">
                  <c:v>41443</c:v>
                </c:pt>
                <c:pt idx="26">
                  <c:v>41442</c:v>
                </c:pt>
                <c:pt idx="27">
                  <c:v>41439</c:v>
                </c:pt>
                <c:pt idx="28">
                  <c:v>41438</c:v>
                </c:pt>
                <c:pt idx="29">
                  <c:v>41437</c:v>
                </c:pt>
                <c:pt idx="30">
                  <c:v>41436</c:v>
                </c:pt>
                <c:pt idx="31">
                  <c:v>41435</c:v>
                </c:pt>
                <c:pt idx="32">
                  <c:v>41432</c:v>
                </c:pt>
                <c:pt idx="33">
                  <c:v>41431</c:v>
                </c:pt>
                <c:pt idx="34">
                  <c:v>41430</c:v>
                </c:pt>
                <c:pt idx="35">
                  <c:v>41429</c:v>
                </c:pt>
                <c:pt idx="36">
                  <c:v>41428</c:v>
                </c:pt>
                <c:pt idx="37">
                  <c:v>41425</c:v>
                </c:pt>
                <c:pt idx="38">
                  <c:v>41424</c:v>
                </c:pt>
                <c:pt idx="39">
                  <c:v>41423</c:v>
                </c:pt>
                <c:pt idx="40">
                  <c:v>41422</c:v>
                </c:pt>
                <c:pt idx="41">
                  <c:v>41421</c:v>
                </c:pt>
                <c:pt idx="42">
                  <c:v>41418</c:v>
                </c:pt>
                <c:pt idx="43">
                  <c:v>41417</c:v>
                </c:pt>
                <c:pt idx="44">
                  <c:v>41416</c:v>
                </c:pt>
                <c:pt idx="45">
                  <c:v>41415</c:v>
                </c:pt>
                <c:pt idx="46">
                  <c:v>41414</c:v>
                </c:pt>
                <c:pt idx="47">
                  <c:v>41411</c:v>
                </c:pt>
                <c:pt idx="48">
                  <c:v>41410</c:v>
                </c:pt>
                <c:pt idx="49">
                  <c:v>41409</c:v>
                </c:pt>
                <c:pt idx="50">
                  <c:v>41408</c:v>
                </c:pt>
                <c:pt idx="51">
                  <c:v>41407</c:v>
                </c:pt>
                <c:pt idx="52">
                  <c:v>41404</c:v>
                </c:pt>
                <c:pt idx="53">
                  <c:v>41403</c:v>
                </c:pt>
                <c:pt idx="54">
                  <c:v>41402</c:v>
                </c:pt>
                <c:pt idx="55">
                  <c:v>41401</c:v>
                </c:pt>
                <c:pt idx="56">
                  <c:v>41400</c:v>
                </c:pt>
                <c:pt idx="57">
                  <c:v>41397</c:v>
                </c:pt>
                <c:pt idx="58">
                  <c:v>41396</c:v>
                </c:pt>
                <c:pt idx="59">
                  <c:v>41394</c:v>
                </c:pt>
                <c:pt idx="60">
                  <c:v>41393</c:v>
                </c:pt>
                <c:pt idx="61">
                  <c:v>41390</c:v>
                </c:pt>
                <c:pt idx="62">
                  <c:v>41389</c:v>
                </c:pt>
                <c:pt idx="63">
                  <c:v>41388</c:v>
                </c:pt>
                <c:pt idx="64">
                  <c:v>41387</c:v>
                </c:pt>
                <c:pt idx="65">
                  <c:v>41386</c:v>
                </c:pt>
                <c:pt idx="66">
                  <c:v>41383</c:v>
                </c:pt>
                <c:pt idx="67">
                  <c:v>41382</c:v>
                </c:pt>
                <c:pt idx="68">
                  <c:v>41381</c:v>
                </c:pt>
                <c:pt idx="69">
                  <c:v>41380</c:v>
                </c:pt>
                <c:pt idx="70">
                  <c:v>41379</c:v>
                </c:pt>
                <c:pt idx="71">
                  <c:v>41376</c:v>
                </c:pt>
                <c:pt idx="72">
                  <c:v>41375</c:v>
                </c:pt>
                <c:pt idx="73">
                  <c:v>41374</c:v>
                </c:pt>
                <c:pt idx="74">
                  <c:v>41373</c:v>
                </c:pt>
                <c:pt idx="75">
                  <c:v>41372</c:v>
                </c:pt>
                <c:pt idx="76">
                  <c:v>41369</c:v>
                </c:pt>
                <c:pt idx="77">
                  <c:v>41368</c:v>
                </c:pt>
                <c:pt idx="78">
                  <c:v>41367</c:v>
                </c:pt>
                <c:pt idx="79">
                  <c:v>41360</c:v>
                </c:pt>
                <c:pt idx="80">
                  <c:v>41359</c:v>
                </c:pt>
                <c:pt idx="81">
                  <c:v>41358</c:v>
                </c:pt>
                <c:pt idx="82">
                  <c:v>41355</c:v>
                </c:pt>
                <c:pt idx="83">
                  <c:v>41354</c:v>
                </c:pt>
                <c:pt idx="84">
                  <c:v>41353</c:v>
                </c:pt>
                <c:pt idx="85">
                  <c:v>41352</c:v>
                </c:pt>
                <c:pt idx="86">
                  <c:v>41351</c:v>
                </c:pt>
                <c:pt idx="87">
                  <c:v>41348</c:v>
                </c:pt>
                <c:pt idx="88">
                  <c:v>41347</c:v>
                </c:pt>
                <c:pt idx="89">
                  <c:v>41346</c:v>
                </c:pt>
                <c:pt idx="90">
                  <c:v>41345</c:v>
                </c:pt>
                <c:pt idx="91">
                  <c:v>41344</c:v>
                </c:pt>
                <c:pt idx="92">
                  <c:v>41341</c:v>
                </c:pt>
                <c:pt idx="93">
                  <c:v>41340</c:v>
                </c:pt>
                <c:pt idx="94">
                  <c:v>41339</c:v>
                </c:pt>
                <c:pt idx="95">
                  <c:v>41338</c:v>
                </c:pt>
                <c:pt idx="96">
                  <c:v>41337</c:v>
                </c:pt>
                <c:pt idx="97">
                  <c:v>41334</c:v>
                </c:pt>
                <c:pt idx="98">
                  <c:v>41333</c:v>
                </c:pt>
                <c:pt idx="99">
                  <c:v>41332</c:v>
                </c:pt>
                <c:pt idx="100">
                  <c:v>41331</c:v>
                </c:pt>
                <c:pt idx="101">
                  <c:v>41330</c:v>
                </c:pt>
                <c:pt idx="102">
                  <c:v>41327</c:v>
                </c:pt>
                <c:pt idx="103">
                  <c:v>41326</c:v>
                </c:pt>
                <c:pt idx="104">
                  <c:v>41324</c:v>
                </c:pt>
                <c:pt idx="105">
                  <c:v>41323</c:v>
                </c:pt>
                <c:pt idx="106">
                  <c:v>41320</c:v>
                </c:pt>
                <c:pt idx="107">
                  <c:v>41319</c:v>
                </c:pt>
                <c:pt idx="108">
                  <c:v>41318</c:v>
                </c:pt>
                <c:pt idx="109">
                  <c:v>41313</c:v>
                </c:pt>
                <c:pt idx="110">
                  <c:v>41312</c:v>
                </c:pt>
                <c:pt idx="111">
                  <c:v>41311</c:v>
                </c:pt>
                <c:pt idx="112">
                  <c:v>41310</c:v>
                </c:pt>
                <c:pt idx="113">
                  <c:v>41309</c:v>
                </c:pt>
                <c:pt idx="114">
                  <c:v>41306</c:v>
                </c:pt>
                <c:pt idx="115">
                  <c:v>41304</c:v>
                </c:pt>
                <c:pt idx="116">
                  <c:v>41303</c:v>
                </c:pt>
                <c:pt idx="117">
                  <c:v>41302</c:v>
                </c:pt>
                <c:pt idx="118">
                  <c:v>41299</c:v>
                </c:pt>
                <c:pt idx="119">
                  <c:v>41298</c:v>
                </c:pt>
                <c:pt idx="120">
                  <c:v>41297</c:v>
                </c:pt>
                <c:pt idx="121">
                  <c:v>41296</c:v>
                </c:pt>
                <c:pt idx="122">
                  <c:v>41295</c:v>
                </c:pt>
                <c:pt idx="123">
                  <c:v>41292</c:v>
                </c:pt>
                <c:pt idx="124">
                  <c:v>41291</c:v>
                </c:pt>
                <c:pt idx="125">
                  <c:v>41290</c:v>
                </c:pt>
                <c:pt idx="126">
                  <c:v>41289</c:v>
                </c:pt>
                <c:pt idx="127">
                  <c:v>41288</c:v>
                </c:pt>
                <c:pt idx="128">
                  <c:v>41285</c:v>
                </c:pt>
                <c:pt idx="129">
                  <c:v>41284</c:v>
                </c:pt>
                <c:pt idx="130">
                  <c:v>41283</c:v>
                </c:pt>
                <c:pt idx="131">
                  <c:v>41282</c:v>
                </c:pt>
                <c:pt idx="132">
                  <c:v>41281</c:v>
                </c:pt>
                <c:pt idx="133">
                  <c:v>41278</c:v>
                </c:pt>
                <c:pt idx="134">
                  <c:v>41277</c:v>
                </c:pt>
                <c:pt idx="135">
                  <c:v>41276</c:v>
                </c:pt>
                <c:pt idx="136">
                  <c:v>41274</c:v>
                </c:pt>
                <c:pt idx="137">
                  <c:v>41271</c:v>
                </c:pt>
                <c:pt idx="138">
                  <c:v>41270</c:v>
                </c:pt>
                <c:pt idx="139">
                  <c:v>41269</c:v>
                </c:pt>
                <c:pt idx="140">
                  <c:v>41264</c:v>
                </c:pt>
                <c:pt idx="141">
                  <c:v>41263</c:v>
                </c:pt>
                <c:pt idx="142">
                  <c:v>41262</c:v>
                </c:pt>
                <c:pt idx="143">
                  <c:v>41261</c:v>
                </c:pt>
                <c:pt idx="144">
                  <c:v>41260</c:v>
                </c:pt>
                <c:pt idx="145">
                  <c:v>41257</c:v>
                </c:pt>
                <c:pt idx="146">
                  <c:v>41256</c:v>
                </c:pt>
                <c:pt idx="147">
                  <c:v>41255</c:v>
                </c:pt>
                <c:pt idx="148">
                  <c:v>41254</c:v>
                </c:pt>
                <c:pt idx="149">
                  <c:v>41253</c:v>
                </c:pt>
                <c:pt idx="150">
                  <c:v>41250</c:v>
                </c:pt>
                <c:pt idx="151">
                  <c:v>41249</c:v>
                </c:pt>
                <c:pt idx="152">
                  <c:v>41248</c:v>
                </c:pt>
                <c:pt idx="153">
                  <c:v>41247</c:v>
                </c:pt>
                <c:pt idx="154">
                  <c:v>41246</c:v>
                </c:pt>
                <c:pt idx="155">
                  <c:v>41243</c:v>
                </c:pt>
                <c:pt idx="156">
                  <c:v>41242</c:v>
                </c:pt>
                <c:pt idx="157">
                  <c:v>41241</c:v>
                </c:pt>
                <c:pt idx="158">
                  <c:v>41240</c:v>
                </c:pt>
                <c:pt idx="159">
                  <c:v>41236</c:v>
                </c:pt>
                <c:pt idx="160">
                  <c:v>41235</c:v>
                </c:pt>
                <c:pt idx="161">
                  <c:v>41234</c:v>
                </c:pt>
                <c:pt idx="162">
                  <c:v>41233</c:v>
                </c:pt>
                <c:pt idx="163">
                  <c:v>41232</c:v>
                </c:pt>
                <c:pt idx="164">
                  <c:v>41229</c:v>
                </c:pt>
                <c:pt idx="165">
                  <c:v>41228</c:v>
                </c:pt>
                <c:pt idx="166">
                  <c:v>41227</c:v>
                </c:pt>
                <c:pt idx="167">
                  <c:v>41226</c:v>
                </c:pt>
                <c:pt idx="168">
                  <c:v>41225</c:v>
                </c:pt>
                <c:pt idx="169">
                  <c:v>41222</c:v>
                </c:pt>
                <c:pt idx="170">
                  <c:v>41221</c:v>
                </c:pt>
                <c:pt idx="171">
                  <c:v>41220</c:v>
                </c:pt>
                <c:pt idx="172">
                  <c:v>41218</c:v>
                </c:pt>
                <c:pt idx="173">
                  <c:v>41215</c:v>
                </c:pt>
                <c:pt idx="174">
                  <c:v>41214</c:v>
                </c:pt>
                <c:pt idx="175">
                  <c:v>41213</c:v>
                </c:pt>
                <c:pt idx="176">
                  <c:v>41212</c:v>
                </c:pt>
                <c:pt idx="177">
                  <c:v>41211</c:v>
                </c:pt>
                <c:pt idx="178">
                  <c:v>41208</c:v>
                </c:pt>
                <c:pt idx="179">
                  <c:v>41207</c:v>
                </c:pt>
                <c:pt idx="180">
                  <c:v>41206</c:v>
                </c:pt>
                <c:pt idx="181">
                  <c:v>41205</c:v>
                </c:pt>
                <c:pt idx="182">
                  <c:v>41204</c:v>
                </c:pt>
                <c:pt idx="183">
                  <c:v>41201</c:v>
                </c:pt>
                <c:pt idx="184">
                  <c:v>41200</c:v>
                </c:pt>
                <c:pt idx="185">
                  <c:v>41199</c:v>
                </c:pt>
                <c:pt idx="186">
                  <c:v>41198</c:v>
                </c:pt>
                <c:pt idx="187">
                  <c:v>41197</c:v>
                </c:pt>
                <c:pt idx="188">
                  <c:v>41194</c:v>
                </c:pt>
                <c:pt idx="189">
                  <c:v>41193</c:v>
                </c:pt>
                <c:pt idx="190">
                  <c:v>41192</c:v>
                </c:pt>
                <c:pt idx="191">
                  <c:v>41191</c:v>
                </c:pt>
                <c:pt idx="192">
                  <c:v>41187</c:v>
                </c:pt>
                <c:pt idx="193">
                  <c:v>41186</c:v>
                </c:pt>
                <c:pt idx="194">
                  <c:v>41185</c:v>
                </c:pt>
                <c:pt idx="195">
                  <c:v>41184</c:v>
                </c:pt>
                <c:pt idx="196">
                  <c:v>41183</c:v>
                </c:pt>
                <c:pt idx="197">
                  <c:v>41180</c:v>
                </c:pt>
                <c:pt idx="198">
                  <c:v>41179</c:v>
                </c:pt>
                <c:pt idx="199">
                  <c:v>41178</c:v>
                </c:pt>
                <c:pt idx="200">
                  <c:v>41177</c:v>
                </c:pt>
                <c:pt idx="201">
                  <c:v>41173</c:v>
                </c:pt>
                <c:pt idx="202">
                  <c:v>41172</c:v>
                </c:pt>
                <c:pt idx="203">
                  <c:v>41171</c:v>
                </c:pt>
                <c:pt idx="204">
                  <c:v>41170</c:v>
                </c:pt>
                <c:pt idx="205">
                  <c:v>41169</c:v>
                </c:pt>
                <c:pt idx="206">
                  <c:v>41166</c:v>
                </c:pt>
                <c:pt idx="207">
                  <c:v>41165</c:v>
                </c:pt>
                <c:pt idx="208">
                  <c:v>41164</c:v>
                </c:pt>
                <c:pt idx="209">
                  <c:v>41163</c:v>
                </c:pt>
                <c:pt idx="210">
                  <c:v>41162</c:v>
                </c:pt>
                <c:pt idx="211">
                  <c:v>41159</c:v>
                </c:pt>
                <c:pt idx="212">
                  <c:v>41158</c:v>
                </c:pt>
                <c:pt idx="213">
                  <c:v>41157</c:v>
                </c:pt>
                <c:pt idx="214">
                  <c:v>41156</c:v>
                </c:pt>
                <c:pt idx="215">
                  <c:v>41155</c:v>
                </c:pt>
                <c:pt idx="216">
                  <c:v>41152</c:v>
                </c:pt>
                <c:pt idx="217">
                  <c:v>41151</c:v>
                </c:pt>
                <c:pt idx="218">
                  <c:v>41150</c:v>
                </c:pt>
                <c:pt idx="219">
                  <c:v>41149</c:v>
                </c:pt>
                <c:pt idx="220">
                  <c:v>41148</c:v>
                </c:pt>
                <c:pt idx="221">
                  <c:v>41145</c:v>
                </c:pt>
                <c:pt idx="222">
                  <c:v>41144</c:v>
                </c:pt>
                <c:pt idx="223">
                  <c:v>41143</c:v>
                </c:pt>
                <c:pt idx="224">
                  <c:v>41142</c:v>
                </c:pt>
                <c:pt idx="225">
                  <c:v>41138</c:v>
                </c:pt>
                <c:pt idx="226">
                  <c:v>41137</c:v>
                </c:pt>
                <c:pt idx="227">
                  <c:v>41136</c:v>
                </c:pt>
                <c:pt idx="228">
                  <c:v>41135</c:v>
                </c:pt>
                <c:pt idx="229">
                  <c:v>41134</c:v>
                </c:pt>
                <c:pt idx="230">
                  <c:v>41131</c:v>
                </c:pt>
                <c:pt idx="231">
                  <c:v>41130</c:v>
                </c:pt>
                <c:pt idx="232">
                  <c:v>41129</c:v>
                </c:pt>
                <c:pt idx="233">
                  <c:v>41128</c:v>
                </c:pt>
                <c:pt idx="234">
                  <c:v>41127</c:v>
                </c:pt>
                <c:pt idx="235">
                  <c:v>41124</c:v>
                </c:pt>
                <c:pt idx="236">
                  <c:v>41123</c:v>
                </c:pt>
                <c:pt idx="237">
                  <c:v>41122</c:v>
                </c:pt>
                <c:pt idx="238">
                  <c:v>41121</c:v>
                </c:pt>
                <c:pt idx="239">
                  <c:v>41120</c:v>
                </c:pt>
                <c:pt idx="240">
                  <c:v>41117</c:v>
                </c:pt>
                <c:pt idx="241">
                  <c:v>41116</c:v>
                </c:pt>
                <c:pt idx="242">
                  <c:v>41115</c:v>
                </c:pt>
                <c:pt idx="243">
                  <c:v>41114</c:v>
                </c:pt>
                <c:pt idx="244">
                  <c:v>41113</c:v>
                </c:pt>
                <c:pt idx="245">
                  <c:v>41110</c:v>
                </c:pt>
                <c:pt idx="246">
                  <c:v>41109</c:v>
                </c:pt>
                <c:pt idx="247">
                  <c:v>41108</c:v>
                </c:pt>
                <c:pt idx="248">
                  <c:v>41107</c:v>
                </c:pt>
                <c:pt idx="249">
                  <c:v>41106</c:v>
                </c:pt>
                <c:pt idx="250">
                  <c:v>41103</c:v>
                </c:pt>
                <c:pt idx="251">
                  <c:v>41102</c:v>
                </c:pt>
                <c:pt idx="252">
                  <c:v>41101</c:v>
                </c:pt>
                <c:pt idx="253">
                  <c:v>41100</c:v>
                </c:pt>
                <c:pt idx="254">
                  <c:v>41096</c:v>
                </c:pt>
                <c:pt idx="255">
                  <c:v>41095</c:v>
                </c:pt>
                <c:pt idx="256">
                  <c:v>41094</c:v>
                </c:pt>
                <c:pt idx="257">
                  <c:v>41093</c:v>
                </c:pt>
                <c:pt idx="258">
                  <c:v>41092</c:v>
                </c:pt>
                <c:pt idx="259">
                  <c:v>41089</c:v>
                </c:pt>
                <c:pt idx="260">
                  <c:v>41088</c:v>
                </c:pt>
                <c:pt idx="261">
                  <c:v>41087</c:v>
                </c:pt>
                <c:pt idx="262">
                  <c:v>41086</c:v>
                </c:pt>
                <c:pt idx="263">
                  <c:v>41085</c:v>
                </c:pt>
                <c:pt idx="264">
                  <c:v>41082</c:v>
                </c:pt>
                <c:pt idx="265">
                  <c:v>41081</c:v>
                </c:pt>
                <c:pt idx="266">
                  <c:v>41079</c:v>
                </c:pt>
                <c:pt idx="267">
                  <c:v>41078</c:v>
                </c:pt>
                <c:pt idx="268">
                  <c:v>41075</c:v>
                </c:pt>
                <c:pt idx="269">
                  <c:v>41074</c:v>
                </c:pt>
                <c:pt idx="270">
                  <c:v>41073</c:v>
                </c:pt>
                <c:pt idx="271">
                  <c:v>41072</c:v>
                </c:pt>
                <c:pt idx="272">
                  <c:v>41071</c:v>
                </c:pt>
                <c:pt idx="273">
                  <c:v>41068</c:v>
                </c:pt>
                <c:pt idx="274">
                  <c:v>41067</c:v>
                </c:pt>
                <c:pt idx="275">
                  <c:v>41066</c:v>
                </c:pt>
                <c:pt idx="276">
                  <c:v>41065</c:v>
                </c:pt>
                <c:pt idx="277">
                  <c:v>41064</c:v>
                </c:pt>
                <c:pt idx="278">
                  <c:v>41061</c:v>
                </c:pt>
                <c:pt idx="279">
                  <c:v>41060</c:v>
                </c:pt>
                <c:pt idx="280">
                  <c:v>41059</c:v>
                </c:pt>
                <c:pt idx="281">
                  <c:v>41058</c:v>
                </c:pt>
                <c:pt idx="282">
                  <c:v>41057</c:v>
                </c:pt>
                <c:pt idx="283">
                  <c:v>41053</c:v>
                </c:pt>
                <c:pt idx="284">
                  <c:v>41052</c:v>
                </c:pt>
                <c:pt idx="285">
                  <c:v>41051</c:v>
                </c:pt>
                <c:pt idx="286">
                  <c:v>41050</c:v>
                </c:pt>
                <c:pt idx="287">
                  <c:v>41047</c:v>
                </c:pt>
                <c:pt idx="288">
                  <c:v>41046</c:v>
                </c:pt>
                <c:pt idx="289">
                  <c:v>41045</c:v>
                </c:pt>
                <c:pt idx="290">
                  <c:v>41044</c:v>
                </c:pt>
                <c:pt idx="291">
                  <c:v>41043</c:v>
                </c:pt>
                <c:pt idx="292">
                  <c:v>41040</c:v>
                </c:pt>
                <c:pt idx="293">
                  <c:v>41039</c:v>
                </c:pt>
                <c:pt idx="294">
                  <c:v>41038</c:v>
                </c:pt>
                <c:pt idx="295">
                  <c:v>41037</c:v>
                </c:pt>
                <c:pt idx="296">
                  <c:v>41036</c:v>
                </c:pt>
                <c:pt idx="297">
                  <c:v>41033</c:v>
                </c:pt>
                <c:pt idx="298">
                  <c:v>41032</c:v>
                </c:pt>
                <c:pt idx="299">
                  <c:v>41031</c:v>
                </c:pt>
                <c:pt idx="300">
                  <c:v>41026</c:v>
                </c:pt>
                <c:pt idx="301">
                  <c:v>41025</c:v>
                </c:pt>
                <c:pt idx="302">
                  <c:v>41024</c:v>
                </c:pt>
                <c:pt idx="303">
                  <c:v>41023</c:v>
                </c:pt>
                <c:pt idx="304">
                  <c:v>41022</c:v>
                </c:pt>
                <c:pt idx="305">
                  <c:v>41019</c:v>
                </c:pt>
                <c:pt idx="306">
                  <c:v>41018</c:v>
                </c:pt>
                <c:pt idx="307">
                  <c:v>41017</c:v>
                </c:pt>
                <c:pt idx="308">
                  <c:v>41016</c:v>
                </c:pt>
                <c:pt idx="309">
                  <c:v>41015</c:v>
                </c:pt>
                <c:pt idx="310">
                  <c:v>41012</c:v>
                </c:pt>
                <c:pt idx="311">
                  <c:v>41011</c:v>
                </c:pt>
                <c:pt idx="312">
                  <c:v>41010</c:v>
                </c:pt>
                <c:pt idx="313">
                  <c:v>41009</c:v>
                </c:pt>
                <c:pt idx="314">
                  <c:v>41008</c:v>
                </c:pt>
                <c:pt idx="315">
                  <c:v>41003</c:v>
                </c:pt>
                <c:pt idx="316">
                  <c:v>41002</c:v>
                </c:pt>
                <c:pt idx="317">
                  <c:v>40998</c:v>
                </c:pt>
                <c:pt idx="318">
                  <c:v>40997</c:v>
                </c:pt>
                <c:pt idx="319">
                  <c:v>40996</c:v>
                </c:pt>
                <c:pt idx="320">
                  <c:v>40995</c:v>
                </c:pt>
                <c:pt idx="321">
                  <c:v>40994</c:v>
                </c:pt>
                <c:pt idx="322">
                  <c:v>40991</c:v>
                </c:pt>
                <c:pt idx="323">
                  <c:v>40990</c:v>
                </c:pt>
                <c:pt idx="324">
                  <c:v>40989</c:v>
                </c:pt>
                <c:pt idx="325">
                  <c:v>40988</c:v>
                </c:pt>
                <c:pt idx="326">
                  <c:v>40987</c:v>
                </c:pt>
                <c:pt idx="327">
                  <c:v>40984</c:v>
                </c:pt>
                <c:pt idx="328">
                  <c:v>40983</c:v>
                </c:pt>
                <c:pt idx="329">
                  <c:v>40982</c:v>
                </c:pt>
                <c:pt idx="330">
                  <c:v>40981</c:v>
                </c:pt>
                <c:pt idx="331">
                  <c:v>40980</c:v>
                </c:pt>
                <c:pt idx="332">
                  <c:v>40977</c:v>
                </c:pt>
                <c:pt idx="333">
                  <c:v>40976</c:v>
                </c:pt>
                <c:pt idx="334">
                  <c:v>40975</c:v>
                </c:pt>
                <c:pt idx="335">
                  <c:v>40974</c:v>
                </c:pt>
                <c:pt idx="336">
                  <c:v>40973</c:v>
                </c:pt>
                <c:pt idx="337">
                  <c:v>40970</c:v>
                </c:pt>
                <c:pt idx="338">
                  <c:v>40969</c:v>
                </c:pt>
                <c:pt idx="339">
                  <c:v>40968</c:v>
                </c:pt>
                <c:pt idx="340">
                  <c:v>40967</c:v>
                </c:pt>
                <c:pt idx="341">
                  <c:v>40963</c:v>
                </c:pt>
                <c:pt idx="342">
                  <c:v>40962</c:v>
                </c:pt>
                <c:pt idx="343">
                  <c:v>40961</c:v>
                </c:pt>
                <c:pt idx="344">
                  <c:v>40956</c:v>
                </c:pt>
                <c:pt idx="345">
                  <c:v>40955</c:v>
                </c:pt>
                <c:pt idx="346">
                  <c:v>40954</c:v>
                </c:pt>
                <c:pt idx="347">
                  <c:v>40953</c:v>
                </c:pt>
                <c:pt idx="348">
                  <c:v>40952</c:v>
                </c:pt>
                <c:pt idx="349">
                  <c:v>40949</c:v>
                </c:pt>
                <c:pt idx="350">
                  <c:v>40948</c:v>
                </c:pt>
                <c:pt idx="351">
                  <c:v>40947</c:v>
                </c:pt>
                <c:pt idx="352">
                  <c:v>40946</c:v>
                </c:pt>
                <c:pt idx="353">
                  <c:v>40945</c:v>
                </c:pt>
                <c:pt idx="354">
                  <c:v>40942</c:v>
                </c:pt>
                <c:pt idx="355">
                  <c:v>40941</c:v>
                </c:pt>
                <c:pt idx="356">
                  <c:v>40940</c:v>
                </c:pt>
                <c:pt idx="357">
                  <c:v>40939</c:v>
                </c:pt>
                <c:pt idx="358">
                  <c:v>40938</c:v>
                </c:pt>
                <c:pt idx="359">
                  <c:v>40935</c:v>
                </c:pt>
                <c:pt idx="360">
                  <c:v>40934</c:v>
                </c:pt>
                <c:pt idx="361">
                  <c:v>40933</c:v>
                </c:pt>
                <c:pt idx="362">
                  <c:v>40932</c:v>
                </c:pt>
                <c:pt idx="363">
                  <c:v>40931</c:v>
                </c:pt>
                <c:pt idx="364">
                  <c:v>40928</c:v>
                </c:pt>
                <c:pt idx="365">
                  <c:v>40927</c:v>
                </c:pt>
                <c:pt idx="366">
                  <c:v>40926</c:v>
                </c:pt>
                <c:pt idx="367">
                  <c:v>40925</c:v>
                </c:pt>
                <c:pt idx="368">
                  <c:v>40924</c:v>
                </c:pt>
                <c:pt idx="369">
                  <c:v>40921</c:v>
                </c:pt>
                <c:pt idx="370">
                  <c:v>40920</c:v>
                </c:pt>
                <c:pt idx="371">
                  <c:v>40919</c:v>
                </c:pt>
                <c:pt idx="372">
                  <c:v>40918</c:v>
                </c:pt>
                <c:pt idx="373">
                  <c:v>40917</c:v>
                </c:pt>
                <c:pt idx="374">
                  <c:v>40914</c:v>
                </c:pt>
                <c:pt idx="375">
                  <c:v>40913</c:v>
                </c:pt>
                <c:pt idx="376">
                  <c:v>40912</c:v>
                </c:pt>
                <c:pt idx="377">
                  <c:v>40911</c:v>
                </c:pt>
                <c:pt idx="378">
                  <c:v>40907</c:v>
                </c:pt>
                <c:pt idx="379">
                  <c:v>40906</c:v>
                </c:pt>
                <c:pt idx="380">
                  <c:v>40905</c:v>
                </c:pt>
                <c:pt idx="381">
                  <c:v>40904</c:v>
                </c:pt>
                <c:pt idx="382">
                  <c:v>40900</c:v>
                </c:pt>
                <c:pt idx="383">
                  <c:v>40899</c:v>
                </c:pt>
                <c:pt idx="384">
                  <c:v>40898</c:v>
                </c:pt>
                <c:pt idx="385">
                  <c:v>40897</c:v>
                </c:pt>
                <c:pt idx="386">
                  <c:v>40896</c:v>
                </c:pt>
                <c:pt idx="387">
                  <c:v>40893</c:v>
                </c:pt>
                <c:pt idx="388">
                  <c:v>40892</c:v>
                </c:pt>
                <c:pt idx="389">
                  <c:v>40891</c:v>
                </c:pt>
                <c:pt idx="390">
                  <c:v>40890</c:v>
                </c:pt>
                <c:pt idx="391">
                  <c:v>40889</c:v>
                </c:pt>
                <c:pt idx="392">
                  <c:v>40884</c:v>
                </c:pt>
                <c:pt idx="393">
                  <c:v>40883</c:v>
                </c:pt>
                <c:pt idx="394">
                  <c:v>40882</c:v>
                </c:pt>
                <c:pt idx="395">
                  <c:v>40879</c:v>
                </c:pt>
                <c:pt idx="396">
                  <c:v>40878</c:v>
                </c:pt>
                <c:pt idx="397">
                  <c:v>40877</c:v>
                </c:pt>
                <c:pt idx="398">
                  <c:v>40876</c:v>
                </c:pt>
                <c:pt idx="399">
                  <c:v>40872</c:v>
                </c:pt>
                <c:pt idx="400">
                  <c:v>40871</c:v>
                </c:pt>
                <c:pt idx="401">
                  <c:v>40870</c:v>
                </c:pt>
                <c:pt idx="402">
                  <c:v>40869</c:v>
                </c:pt>
                <c:pt idx="403">
                  <c:v>40868</c:v>
                </c:pt>
                <c:pt idx="404">
                  <c:v>40865</c:v>
                </c:pt>
                <c:pt idx="405">
                  <c:v>40864</c:v>
                </c:pt>
                <c:pt idx="406">
                  <c:v>40863</c:v>
                </c:pt>
                <c:pt idx="407">
                  <c:v>40862</c:v>
                </c:pt>
                <c:pt idx="408">
                  <c:v>40861</c:v>
                </c:pt>
                <c:pt idx="409">
                  <c:v>40858</c:v>
                </c:pt>
                <c:pt idx="410">
                  <c:v>40857</c:v>
                </c:pt>
                <c:pt idx="411">
                  <c:v>40856</c:v>
                </c:pt>
                <c:pt idx="412">
                  <c:v>40855</c:v>
                </c:pt>
                <c:pt idx="413">
                  <c:v>40854</c:v>
                </c:pt>
                <c:pt idx="414">
                  <c:v>40851</c:v>
                </c:pt>
                <c:pt idx="415">
                  <c:v>40850</c:v>
                </c:pt>
                <c:pt idx="416">
                  <c:v>40849</c:v>
                </c:pt>
                <c:pt idx="417">
                  <c:v>40848</c:v>
                </c:pt>
              </c:numCache>
            </c:numRef>
          </c:cat>
          <c:val>
            <c:numRef>
              <c:f>Hoja1!$J$9:$J$426</c:f>
              <c:numCache>
                <c:formatCode>General</c:formatCode>
                <c:ptCount val="418"/>
                <c:pt idx="0">
                  <c:v>93521</c:v>
                </c:pt>
                <c:pt idx="1">
                  <c:v>93521</c:v>
                </c:pt>
                <c:pt idx="2">
                  <c:v>93521</c:v>
                </c:pt>
                <c:pt idx="3">
                  <c:v>92355</c:v>
                </c:pt>
                <c:pt idx="4">
                  <c:v>92355</c:v>
                </c:pt>
                <c:pt idx="5">
                  <c:v>92355</c:v>
                </c:pt>
                <c:pt idx="6">
                  <c:v>92355</c:v>
                </c:pt>
                <c:pt idx="7">
                  <c:v>92355</c:v>
                </c:pt>
                <c:pt idx="8">
                  <c:v>92561</c:v>
                </c:pt>
                <c:pt idx="9">
                  <c:v>92561</c:v>
                </c:pt>
                <c:pt idx="10">
                  <c:v>92561</c:v>
                </c:pt>
                <c:pt idx="11">
                  <c:v>92561</c:v>
                </c:pt>
                <c:pt idx="12">
                  <c:v>92561</c:v>
                </c:pt>
                <c:pt idx="13">
                  <c:v>92800</c:v>
                </c:pt>
                <c:pt idx="14">
                  <c:v>92800</c:v>
                </c:pt>
                <c:pt idx="15">
                  <c:v>92800</c:v>
                </c:pt>
                <c:pt idx="16">
                  <c:v>92800</c:v>
                </c:pt>
                <c:pt idx="17">
                  <c:v>94089</c:v>
                </c:pt>
                <c:pt idx="18">
                  <c:v>94089</c:v>
                </c:pt>
                <c:pt idx="19">
                  <c:v>94089</c:v>
                </c:pt>
                <c:pt idx="20">
                  <c:v>94089</c:v>
                </c:pt>
                <c:pt idx="21">
                  <c:v>94089</c:v>
                </c:pt>
                <c:pt idx="22">
                  <c:v>95203</c:v>
                </c:pt>
                <c:pt idx="23">
                  <c:v>95203</c:v>
                </c:pt>
                <c:pt idx="24">
                  <c:v>95203</c:v>
                </c:pt>
                <c:pt idx="25">
                  <c:v>94619</c:v>
                </c:pt>
                <c:pt idx="26">
                  <c:v>94619</c:v>
                </c:pt>
                <c:pt idx="27">
                  <c:v>94619</c:v>
                </c:pt>
                <c:pt idx="28">
                  <c:v>94619</c:v>
                </c:pt>
                <c:pt idx="29">
                  <c:v>94619</c:v>
                </c:pt>
                <c:pt idx="30">
                  <c:v>94527</c:v>
                </c:pt>
                <c:pt idx="31">
                  <c:v>94527</c:v>
                </c:pt>
                <c:pt idx="32">
                  <c:v>94527</c:v>
                </c:pt>
                <c:pt idx="33">
                  <c:v>94527</c:v>
                </c:pt>
                <c:pt idx="34">
                  <c:v>94527</c:v>
                </c:pt>
                <c:pt idx="35">
                  <c:v>94257</c:v>
                </c:pt>
                <c:pt idx="36">
                  <c:v>94257</c:v>
                </c:pt>
                <c:pt idx="37">
                  <c:v>94257</c:v>
                </c:pt>
                <c:pt idx="38">
                  <c:v>94257</c:v>
                </c:pt>
                <c:pt idx="39">
                  <c:v>94257</c:v>
                </c:pt>
                <c:pt idx="40">
                  <c:v>93368</c:v>
                </c:pt>
                <c:pt idx="41">
                  <c:v>93368</c:v>
                </c:pt>
                <c:pt idx="42">
                  <c:v>93368</c:v>
                </c:pt>
                <c:pt idx="43">
                  <c:v>93368</c:v>
                </c:pt>
                <c:pt idx="44">
                  <c:v>93368</c:v>
                </c:pt>
                <c:pt idx="45">
                  <c:v>93504</c:v>
                </c:pt>
                <c:pt idx="46">
                  <c:v>93504</c:v>
                </c:pt>
                <c:pt idx="47">
                  <c:v>93504</c:v>
                </c:pt>
                <c:pt idx="48">
                  <c:v>93504</c:v>
                </c:pt>
                <c:pt idx="49">
                  <c:v>93504</c:v>
                </c:pt>
                <c:pt idx="50">
                  <c:v>95668</c:v>
                </c:pt>
                <c:pt idx="51">
                  <c:v>95668</c:v>
                </c:pt>
                <c:pt idx="52">
                  <c:v>95668</c:v>
                </c:pt>
                <c:pt idx="53">
                  <c:v>95668</c:v>
                </c:pt>
                <c:pt idx="54">
                  <c:v>95668</c:v>
                </c:pt>
                <c:pt idx="55">
                  <c:v>96697</c:v>
                </c:pt>
                <c:pt idx="56">
                  <c:v>96697</c:v>
                </c:pt>
                <c:pt idx="57">
                  <c:v>96697</c:v>
                </c:pt>
                <c:pt idx="58">
                  <c:v>96697</c:v>
                </c:pt>
                <c:pt idx="59">
                  <c:v>96291</c:v>
                </c:pt>
                <c:pt idx="60">
                  <c:v>96291</c:v>
                </c:pt>
                <c:pt idx="61">
                  <c:v>96291</c:v>
                </c:pt>
                <c:pt idx="62">
                  <c:v>96291</c:v>
                </c:pt>
                <c:pt idx="63">
                  <c:v>96291</c:v>
                </c:pt>
                <c:pt idx="64">
                  <c:v>94628</c:v>
                </c:pt>
                <c:pt idx="65">
                  <c:v>94628</c:v>
                </c:pt>
                <c:pt idx="66">
                  <c:v>94628</c:v>
                </c:pt>
                <c:pt idx="67">
                  <c:v>94628</c:v>
                </c:pt>
                <c:pt idx="68">
                  <c:v>94628</c:v>
                </c:pt>
                <c:pt idx="69">
                  <c:v>94039</c:v>
                </c:pt>
                <c:pt idx="70">
                  <c:v>94039</c:v>
                </c:pt>
                <c:pt idx="71">
                  <c:v>94039</c:v>
                </c:pt>
                <c:pt idx="72">
                  <c:v>94039</c:v>
                </c:pt>
                <c:pt idx="73">
                  <c:v>94039</c:v>
                </c:pt>
                <c:pt idx="74">
                  <c:v>92401</c:v>
                </c:pt>
                <c:pt idx="75">
                  <c:v>92401</c:v>
                </c:pt>
                <c:pt idx="76">
                  <c:v>92401</c:v>
                </c:pt>
                <c:pt idx="77">
                  <c:v>94402</c:v>
                </c:pt>
                <c:pt idx="78">
                  <c:v>94402</c:v>
                </c:pt>
                <c:pt idx="79">
                  <c:v>95866</c:v>
                </c:pt>
                <c:pt idx="80">
                  <c:v>97948</c:v>
                </c:pt>
                <c:pt idx="81">
                  <c:v>97948</c:v>
                </c:pt>
                <c:pt idx="82">
                  <c:v>97948</c:v>
                </c:pt>
                <c:pt idx="83">
                  <c:v>97948</c:v>
                </c:pt>
                <c:pt idx="84">
                  <c:v>97948</c:v>
                </c:pt>
                <c:pt idx="85">
                  <c:v>97503</c:v>
                </c:pt>
                <c:pt idx="86">
                  <c:v>97503</c:v>
                </c:pt>
                <c:pt idx="87">
                  <c:v>97503</c:v>
                </c:pt>
                <c:pt idx="88">
                  <c:v>97503</c:v>
                </c:pt>
                <c:pt idx="89">
                  <c:v>97503</c:v>
                </c:pt>
                <c:pt idx="90">
                  <c:v>96258</c:v>
                </c:pt>
                <c:pt idx="91">
                  <c:v>96258</c:v>
                </c:pt>
                <c:pt idx="92">
                  <c:v>96258</c:v>
                </c:pt>
                <c:pt idx="93">
                  <c:v>96258</c:v>
                </c:pt>
                <c:pt idx="94">
                  <c:v>96258</c:v>
                </c:pt>
                <c:pt idx="95">
                  <c:v>94517</c:v>
                </c:pt>
                <c:pt idx="96">
                  <c:v>94517</c:v>
                </c:pt>
                <c:pt idx="97">
                  <c:v>94517</c:v>
                </c:pt>
                <c:pt idx="98">
                  <c:v>94517</c:v>
                </c:pt>
                <c:pt idx="99">
                  <c:v>94517</c:v>
                </c:pt>
                <c:pt idx="100">
                  <c:v>94209</c:v>
                </c:pt>
                <c:pt idx="101">
                  <c:v>94209</c:v>
                </c:pt>
                <c:pt idx="102">
                  <c:v>94209</c:v>
                </c:pt>
                <c:pt idx="103">
                  <c:v>94209</c:v>
                </c:pt>
                <c:pt idx="104">
                  <c:v>93906</c:v>
                </c:pt>
                <c:pt idx="105">
                  <c:v>93906</c:v>
                </c:pt>
                <c:pt idx="106">
                  <c:v>93906</c:v>
                </c:pt>
                <c:pt idx="107">
                  <c:v>93906</c:v>
                </c:pt>
                <c:pt idx="108">
                  <c:v>93906</c:v>
                </c:pt>
                <c:pt idx="109">
                  <c:v>92959</c:v>
                </c:pt>
                <c:pt idx="110">
                  <c:v>92959</c:v>
                </c:pt>
                <c:pt idx="111">
                  <c:v>92959</c:v>
                </c:pt>
                <c:pt idx="112">
                  <c:v>90239</c:v>
                </c:pt>
                <c:pt idx="113">
                  <c:v>90239</c:v>
                </c:pt>
                <c:pt idx="114">
                  <c:v>90239</c:v>
                </c:pt>
                <c:pt idx="115">
                  <c:v>90239</c:v>
                </c:pt>
                <c:pt idx="116">
                  <c:v>86539</c:v>
                </c:pt>
                <c:pt idx="117">
                  <c:v>86539</c:v>
                </c:pt>
                <c:pt idx="118">
                  <c:v>86539</c:v>
                </c:pt>
                <c:pt idx="119">
                  <c:v>86539</c:v>
                </c:pt>
                <c:pt idx="120">
                  <c:v>86539</c:v>
                </c:pt>
                <c:pt idx="121">
                  <c:v>83926</c:v>
                </c:pt>
                <c:pt idx="122">
                  <c:v>83926</c:v>
                </c:pt>
                <c:pt idx="123">
                  <c:v>83926</c:v>
                </c:pt>
                <c:pt idx="124">
                  <c:v>83926</c:v>
                </c:pt>
                <c:pt idx="125">
                  <c:v>83926</c:v>
                </c:pt>
                <c:pt idx="126">
                  <c:v>82155</c:v>
                </c:pt>
                <c:pt idx="127">
                  <c:v>82155</c:v>
                </c:pt>
                <c:pt idx="128">
                  <c:v>82155</c:v>
                </c:pt>
                <c:pt idx="129">
                  <c:v>82155</c:v>
                </c:pt>
                <c:pt idx="130">
                  <c:v>82155</c:v>
                </c:pt>
                <c:pt idx="131">
                  <c:v>79026</c:v>
                </c:pt>
                <c:pt idx="132">
                  <c:v>79026</c:v>
                </c:pt>
                <c:pt idx="133">
                  <c:v>79026</c:v>
                </c:pt>
                <c:pt idx="134">
                  <c:v>79026</c:v>
                </c:pt>
                <c:pt idx="135">
                  <c:v>79026</c:v>
                </c:pt>
                <c:pt idx="136">
                  <c:v>79100</c:v>
                </c:pt>
                <c:pt idx="137">
                  <c:v>79100</c:v>
                </c:pt>
                <c:pt idx="138">
                  <c:v>79100</c:v>
                </c:pt>
                <c:pt idx="139">
                  <c:v>79100</c:v>
                </c:pt>
                <c:pt idx="140">
                  <c:v>80200</c:v>
                </c:pt>
                <c:pt idx="141">
                  <c:v>80200</c:v>
                </c:pt>
                <c:pt idx="142">
                  <c:v>80200</c:v>
                </c:pt>
                <c:pt idx="143">
                  <c:v>80933</c:v>
                </c:pt>
                <c:pt idx="144">
                  <c:v>80933</c:v>
                </c:pt>
                <c:pt idx="145">
                  <c:v>80933</c:v>
                </c:pt>
                <c:pt idx="146">
                  <c:v>80933</c:v>
                </c:pt>
                <c:pt idx="147">
                  <c:v>80933</c:v>
                </c:pt>
                <c:pt idx="148">
                  <c:v>80499</c:v>
                </c:pt>
                <c:pt idx="149">
                  <c:v>80499</c:v>
                </c:pt>
                <c:pt idx="150">
                  <c:v>80499</c:v>
                </c:pt>
                <c:pt idx="151">
                  <c:v>80499</c:v>
                </c:pt>
                <c:pt idx="152">
                  <c:v>80499</c:v>
                </c:pt>
                <c:pt idx="153">
                  <c:v>81419</c:v>
                </c:pt>
                <c:pt idx="154">
                  <c:v>81419</c:v>
                </c:pt>
                <c:pt idx="155">
                  <c:v>81419</c:v>
                </c:pt>
                <c:pt idx="156">
                  <c:v>81419</c:v>
                </c:pt>
                <c:pt idx="157">
                  <c:v>81419</c:v>
                </c:pt>
                <c:pt idx="158">
                  <c:v>81679</c:v>
                </c:pt>
                <c:pt idx="159">
                  <c:v>81679</c:v>
                </c:pt>
                <c:pt idx="160">
                  <c:v>81679</c:v>
                </c:pt>
                <c:pt idx="161">
                  <c:v>81679</c:v>
                </c:pt>
                <c:pt idx="162">
                  <c:v>83010</c:v>
                </c:pt>
                <c:pt idx="163">
                  <c:v>83010</c:v>
                </c:pt>
                <c:pt idx="164">
                  <c:v>83010</c:v>
                </c:pt>
                <c:pt idx="165">
                  <c:v>83010</c:v>
                </c:pt>
                <c:pt idx="166">
                  <c:v>83010</c:v>
                </c:pt>
                <c:pt idx="167">
                  <c:v>83572</c:v>
                </c:pt>
                <c:pt idx="168">
                  <c:v>83572</c:v>
                </c:pt>
                <c:pt idx="169">
                  <c:v>83572</c:v>
                </c:pt>
                <c:pt idx="170">
                  <c:v>83572</c:v>
                </c:pt>
                <c:pt idx="171">
                  <c:v>83572</c:v>
                </c:pt>
                <c:pt idx="172">
                  <c:v>83428</c:v>
                </c:pt>
                <c:pt idx="173">
                  <c:v>83428</c:v>
                </c:pt>
                <c:pt idx="174">
                  <c:v>83428</c:v>
                </c:pt>
                <c:pt idx="175">
                  <c:v>83428</c:v>
                </c:pt>
                <c:pt idx="176">
                  <c:v>84660</c:v>
                </c:pt>
                <c:pt idx="177">
                  <c:v>84660</c:v>
                </c:pt>
                <c:pt idx="178">
                  <c:v>84660</c:v>
                </c:pt>
                <c:pt idx="179">
                  <c:v>84660</c:v>
                </c:pt>
                <c:pt idx="180">
                  <c:v>84660</c:v>
                </c:pt>
                <c:pt idx="181">
                  <c:v>84432</c:v>
                </c:pt>
                <c:pt idx="182">
                  <c:v>84432</c:v>
                </c:pt>
                <c:pt idx="183">
                  <c:v>84432</c:v>
                </c:pt>
                <c:pt idx="184">
                  <c:v>84432</c:v>
                </c:pt>
                <c:pt idx="185">
                  <c:v>84432</c:v>
                </c:pt>
                <c:pt idx="186">
                  <c:v>84114</c:v>
                </c:pt>
                <c:pt idx="187">
                  <c:v>84114</c:v>
                </c:pt>
                <c:pt idx="188">
                  <c:v>84114</c:v>
                </c:pt>
                <c:pt idx="189">
                  <c:v>84114</c:v>
                </c:pt>
                <c:pt idx="190">
                  <c:v>84114</c:v>
                </c:pt>
                <c:pt idx="191">
                  <c:v>83557</c:v>
                </c:pt>
                <c:pt idx="192">
                  <c:v>83557</c:v>
                </c:pt>
                <c:pt idx="193">
                  <c:v>83557</c:v>
                </c:pt>
                <c:pt idx="194">
                  <c:v>83557</c:v>
                </c:pt>
                <c:pt idx="195">
                  <c:v>83976</c:v>
                </c:pt>
                <c:pt idx="196">
                  <c:v>83976</c:v>
                </c:pt>
                <c:pt idx="197">
                  <c:v>83976</c:v>
                </c:pt>
                <c:pt idx="198">
                  <c:v>83976</c:v>
                </c:pt>
                <c:pt idx="199">
                  <c:v>83976</c:v>
                </c:pt>
                <c:pt idx="200">
                  <c:v>84306</c:v>
                </c:pt>
                <c:pt idx="201">
                  <c:v>84306</c:v>
                </c:pt>
                <c:pt idx="202">
                  <c:v>84306</c:v>
                </c:pt>
                <c:pt idx="203">
                  <c:v>84306</c:v>
                </c:pt>
                <c:pt idx="204">
                  <c:v>84766</c:v>
                </c:pt>
                <c:pt idx="205">
                  <c:v>84766</c:v>
                </c:pt>
                <c:pt idx="206">
                  <c:v>84766</c:v>
                </c:pt>
                <c:pt idx="207">
                  <c:v>84766</c:v>
                </c:pt>
                <c:pt idx="208">
                  <c:v>84766</c:v>
                </c:pt>
                <c:pt idx="209">
                  <c:v>84433</c:v>
                </c:pt>
                <c:pt idx="210">
                  <c:v>84433</c:v>
                </c:pt>
                <c:pt idx="211">
                  <c:v>84433</c:v>
                </c:pt>
                <c:pt idx="212">
                  <c:v>84433</c:v>
                </c:pt>
                <c:pt idx="213">
                  <c:v>84433</c:v>
                </c:pt>
                <c:pt idx="214">
                  <c:v>83612</c:v>
                </c:pt>
                <c:pt idx="215">
                  <c:v>83612</c:v>
                </c:pt>
                <c:pt idx="216">
                  <c:v>83612</c:v>
                </c:pt>
                <c:pt idx="217">
                  <c:v>83612</c:v>
                </c:pt>
                <c:pt idx="218">
                  <c:v>83612</c:v>
                </c:pt>
                <c:pt idx="219">
                  <c:v>82210</c:v>
                </c:pt>
                <c:pt idx="220">
                  <c:v>82210</c:v>
                </c:pt>
                <c:pt idx="221">
                  <c:v>82210</c:v>
                </c:pt>
                <c:pt idx="222">
                  <c:v>82210</c:v>
                </c:pt>
                <c:pt idx="223">
                  <c:v>82210</c:v>
                </c:pt>
                <c:pt idx="224">
                  <c:v>82282</c:v>
                </c:pt>
                <c:pt idx="225">
                  <c:v>82282</c:v>
                </c:pt>
                <c:pt idx="226">
                  <c:v>82282</c:v>
                </c:pt>
                <c:pt idx="227">
                  <c:v>82282</c:v>
                </c:pt>
                <c:pt idx="228">
                  <c:v>82407</c:v>
                </c:pt>
                <c:pt idx="229">
                  <c:v>82407</c:v>
                </c:pt>
                <c:pt idx="230">
                  <c:v>82407</c:v>
                </c:pt>
                <c:pt idx="231">
                  <c:v>82407</c:v>
                </c:pt>
                <c:pt idx="232">
                  <c:v>82407</c:v>
                </c:pt>
                <c:pt idx="233">
                  <c:v>82797</c:v>
                </c:pt>
                <c:pt idx="234">
                  <c:v>82797</c:v>
                </c:pt>
                <c:pt idx="235">
                  <c:v>82797</c:v>
                </c:pt>
                <c:pt idx="236">
                  <c:v>82797</c:v>
                </c:pt>
                <c:pt idx="237">
                  <c:v>82797</c:v>
                </c:pt>
                <c:pt idx="238">
                  <c:v>82019</c:v>
                </c:pt>
                <c:pt idx="239">
                  <c:v>82019</c:v>
                </c:pt>
                <c:pt idx="240">
                  <c:v>82019</c:v>
                </c:pt>
                <c:pt idx="241">
                  <c:v>82019</c:v>
                </c:pt>
                <c:pt idx="242">
                  <c:v>82019</c:v>
                </c:pt>
                <c:pt idx="243">
                  <c:v>81176</c:v>
                </c:pt>
                <c:pt idx="244">
                  <c:v>81176</c:v>
                </c:pt>
                <c:pt idx="245">
                  <c:v>81176</c:v>
                </c:pt>
                <c:pt idx="246">
                  <c:v>81176</c:v>
                </c:pt>
                <c:pt idx="247">
                  <c:v>81176</c:v>
                </c:pt>
                <c:pt idx="248">
                  <c:v>81557</c:v>
                </c:pt>
                <c:pt idx="249">
                  <c:v>81557</c:v>
                </c:pt>
                <c:pt idx="250">
                  <c:v>81557</c:v>
                </c:pt>
                <c:pt idx="251">
                  <c:v>81557</c:v>
                </c:pt>
                <c:pt idx="252">
                  <c:v>81557</c:v>
                </c:pt>
                <c:pt idx="253">
                  <c:v>81717</c:v>
                </c:pt>
                <c:pt idx="254">
                  <c:v>81717</c:v>
                </c:pt>
                <c:pt idx="255">
                  <c:v>81717</c:v>
                </c:pt>
                <c:pt idx="256">
                  <c:v>81717</c:v>
                </c:pt>
                <c:pt idx="257">
                  <c:v>81315</c:v>
                </c:pt>
                <c:pt idx="258">
                  <c:v>81315</c:v>
                </c:pt>
                <c:pt idx="259">
                  <c:v>81315</c:v>
                </c:pt>
                <c:pt idx="260">
                  <c:v>81315</c:v>
                </c:pt>
                <c:pt idx="261">
                  <c:v>81315</c:v>
                </c:pt>
                <c:pt idx="262">
                  <c:v>82767</c:v>
                </c:pt>
                <c:pt idx="263">
                  <c:v>82767</c:v>
                </c:pt>
                <c:pt idx="264">
                  <c:v>82767</c:v>
                </c:pt>
                <c:pt idx="265">
                  <c:v>82767</c:v>
                </c:pt>
                <c:pt idx="266">
                  <c:v>81860</c:v>
                </c:pt>
                <c:pt idx="267">
                  <c:v>81860</c:v>
                </c:pt>
                <c:pt idx="268">
                  <c:v>81860</c:v>
                </c:pt>
                <c:pt idx="269">
                  <c:v>81860</c:v>
                </c:pt>
                <c:pt idx="270">
                  <c:v>81860</c:v>
                </c:pt>
                <c:pt idx="271">
                  <c:v>82314</c:v>
                </c:pt>
                <c:pt idx="272">
                  <c:v>82314</c:v>
                </c:pt>
                <c:pt idx="273">
                  <c:v>82314</c:v>
                </c:pt>
                <c:pt idx="274">
                  <c:v>82314</c:v>
                </c:pt>
                <c:pt idx="275">
                  <c:v>82314</c:v>
                </c:pt>
                <c:pt idx="276">
                  <c:v>81310</c:v>
                </c:pt>
                <c:pt idx="277">
                  <c:v>81310</c:v>
                </c:pt>
                <c:pt idx="278">
                  <c:v>81310</c:v>
                </c:pt>
                <c:pt idx="279">
                  <c:v>81310</c:v>
                </c:pt>
                <c:pt idx="280">
                  <c:v>81310</c:v>
                </c:pt>
                <c:pt idx="281">
                  <c:v>81430</c:v>
                </c:pt>
                <c:pt idx="282">
                  <c:v>81430</c:v>
                </c:pt>
                <c:pt idx="283">
                  <c:v>81430</c:v>
                </c:pt>
                <c:pt idx="284">
                  <c:v>81430</c:v>
                </c:pt>
                <c:pt idx="285">
                  <c:v>80807</c:v>
                </c:pt>
                <c:pt idx="286">
                  <c:v>80807</c:v>
                </c:pt>
                <c:pt idx="287">
                  <c:v>80807</c:v>
                </c:pt>
                <c:pt idx="288">
                  <c:v>80807</c:v>
                </c:pt>
                <c:pt idx="289">
                  <c:v>80807</c:v>
                </c:pt>
                <c:pt idx="290">
                  <c:v>80503</c:v>
                </c:pt>
                <c:pt idx="291">
                  <c:v>80503</c:v>
                </c:pt>
                <c:pt idx="292">
                  <c:v>80503</c:v>
                </c:pt>
                <c:pt idx="293">
                  <c:v>80503</c:v>
                </c:pt>
                <c:pt idx="294">
                  <c:v>80503</c:v>
                </c:pt>
                <c:pt idx="295">
                  <c:v>79431</c:v>
                </c:pt>
                <c:pt idx="296">
                  <c:v>79431</c:v>
                </c:pt>
                <c:pt idx="297">
                  <c:v>79431</c:v>
                </c:pt>
                <c:pt idx="298">
                  <c:v>79431</c:v>
                </c:pt>
                <c:pt idx="299">
                  <c:v>79431</c:v>
                </c:pt>
                <c:pt idx="300">
                  <c:v>79254</c:v>
                </c:pt>
                <c:pt idx="301">
                  <c:v>79254</c:v>
                </c:pt>
                <c:pt idx="302">
                  <c:v>79254</c:v>
                </c:pt>
                <c:pt idx="303">
                  <c:v>77887</c:v>
                </c:pt>
                <c:pt idx="304">
                  <c:v>77887</c:v>
                </c:pt>
                <c:pt idx="305">
                  <c:v>77887</c:v>
                </c:pt>
                <c:pt idx="306">
                  <c:v>77887</c:v>
                </c:pt>
                <c:pt idx="307">
                  <c:v>77887</c:v>
                </c:pt>
                <c:pt idx="308">
                  <c:v>77133</c:v>
                </c:pt>
                <c:pt idx="309">
                  <c:v>77133</c:v>
                </c:pt>
                <c:pt idx="310">
                  <c:v>77133</c:v>
                </c:pt>
                <c:pt idx="311">
                  <c:v>77133</c:v>
                </c:pt>
                <c:pt idx="312">
                  <c:v>77133</c:v>
                </c:pt>
                <c:pt idx="313">
                  <c:v>77292</c:v>
                </c:pt>
                <c:pt idx="314">
                  <c:v>77292</c:v>
                </c:pt>
                <c:pt idx="315">
                  <c:v>77292</c:v>
                </c:pt>
                <c:pt idx="316">
                  <c:v>76927</c:v>
                </c:pt>
                <c:pt idx="317">
                  <c:v>76927</c:v>
                </c:pt>
                <c:pt idx="318">
                  <c:v>76927</c:v>
                </c:pt>
                <c:pt idx="319">
                  <c:v>76927</c:v>
                </c:pt>
                <c:pt idx="320">
                  <c:v>77112</c:v>
                </c:pt>
                <c:pt idx="321">
                  <c:v>77112</c:v>
                </c:pt>
                <c:pt idx="322">
                  <c:v>77112</c:v>
                </c:pt>
                <c:pt idx="323">
                  <c:v>77112</c:v>
                </c:pt>
                <c:pt idx="324">
                  <c:v>77112</c:v>
                </c:pt>
                <c:pt idx="325">
                  <c:v>76913</c:v>
                </c:pt>
                <c:pt idx="326">
                  <c:v>76913</c:v>
                </c:pt>
                <c:pt idx="327">
                  <c:v>76913</c:v>
                </c:pt>
                <c:pt idx="328">
                  <c:v>76913</c:v>
                </c:pt>
                <c:pt idx="329">
                  <c:v>76913</c:v>
                </c:pt>
                <c:pt idx="330">
                  <c:v>76882</c:v>
                </c:pt>
                <c:pt idx="331">
                  <c:v>76882</c:v>
                </c:pt>
                <c:pt idx="332">
                  <c:v>76882</c:v>
                </c:pt>
                <c:pt idx="333">
                  <c:v>76882</c:v>
                </c:pt>
                <c:pt idx="334">
                  <c:v>76882</c:v>
                </c:pt>
                <c:pt idx="335">
                  <c:v>76117</c:v>
                </c:pt>
                <c:pt idx="336">
                  <c:v>76117</c:v>
                </c:pt>
                <c:pt idx="337">
                  <c:v>76117</c:v>
                </c:pt>
                <c:pt idx="338">
                  <c:v>76117</c:v>
                </c:pt>
                <c:pt idx="339">
                  <c:v>76117</c:v>
                </c:pt>
                <c:pt idx="340">
                  <c:v>75911</c:v>
                </c:pt>
                <c:pt idx="341">
                  <c:v>75911</c:v>
                </c:pt>
                <c:pt idx="342">
                  <c:v>75911</c:v>
                </c:pt>
                <c:pt idx="343">
                  <c:v>75911</c:v>
                </c:pt>
                <c:pt idx="344">
                  <c:v>75053</c:v>
                </c:pt>
                <c:pt idx="345">
                  <c:v>75053</c:v>
                </c:pt>
                <c:pt idx="346">
                  <c:v>75053</c:v>
                </c:pt>
                <c:pt idx="347">
                  <c:v>74433</c:v>
                </c:pt>
                <c:pt idx="348">
                  <c:v>74433</c:v>
                </c:pt>
                <c:pt idx="349">
                  <c:v>74433</c:v>
                </c:pt>
                <c:pt idx="350">
                  <c:v>74433</c:v>
                </c:pt>
                <c:pt idx="351">
                  <c:v>74433</c:v>
                </c:pt>
                <c:pt idx="352">
                  <c:v>73163</c:v>
                </c:pt>
                <c:pt idx="353">
                  <c:v>73163</c:v>
                </c:pt>
                <c:pt idx="354">
                  <c:v>73163</c:v>
                </c:pt>
                <c:pt idx="355">
                  <c:v>73163</c:v>
                </c:pt>
                <c:pt idx="356">
                  <c:v>73163</c:v>
                </c:pt>
                <c:pt idx="357">
                  <c:v>71235</c:v>
                </c:pt>
                <c:pt idx="358">
                  <c:v>71235</c:v>
                </c:pt>
                <c:pt idx="359">
                  <c:v>71235</c:v>
                </c:pt>
                <c:pt idx="360">
                  <c:v>71235</c:v>
                </c:pt>
                <c:pt idx="361">
                  <c:v>71235</c:v>
                </c:pt>
                <c:pt idx="362">
                  <c:v>71193</c:v>
                </c:pt>
                <c:pt idx="363">
                  <c:v>71193</c:v>
                </c:pt>
                <c:pt idx="364">
                  <c:v>71193</c:v>
                </c:pt>
                <c:pt idx="365">
                  <c:v>71193</c:v>
                </c:pt>
                <c:pt idx="366">
                  <c:v>71193</c:v>
                </c:pt>
                <c:pt idx="367">
                  <c:v>69351</c:v>
                </c:pt>
                <c:pt idx="368">
                  <c:v>69351</c:v>
                </c:pt>
                <c:pt idx="369">
                  <c:v>69351</c:v>
                </c:pt>
                <c:pt idx="370">
                  <c:v>69351</c:v>
                </c:pt>
                <c:pt idx="371">
                  <c:v>69351</c:v>
                </c:pt>
                <c:pt idx="372">
                  <c:v>66901</c:v>
                </c:pt>
                <c:pt idx="373">
                  <c:v>66901</c:v>
                </c:pt>
                <c:pt idx="374">
                  <c:v>66901</c:v>
                </c:pt>
                <c:pt idx="375">
                  <c:v>66901</c:v>
                </c:pt>
                <c:pt idx="376">
                  <c:v>66901</c:v>
                </c:pt>
                <c:pt idx="377">
                  <c:v>66347</c:v>
                </c:pt>
                <c:pt idx="378">
                  <c:v>66347</c:v>
                </c:pt>
                <c:pt idx="379">
                  <c:v>66347</c:v>
                </c:pt>
                <c:pt idx="380">
                  <c:v>66347</c:v>
                </c:pt>
                <c:pt idx="381">
                  <c:v>65472</c:v>
                </c:pt>
                <c:pt idx="382">
                  <c:v>65472</c:v>
                </c:pt>
                <c:pt idx="383">
                  <c:v>65472</c:v>
                </c:pt>
                <c:pt idx="384">
                  <c:v>65472</c:v>
                </c:pt>
                <c:pt idx="385">
                  <c:v>64309</c:v>
                </c:pt>
                <c:pt idx="386">
                  <c:v>64309</c:v>
                </c:pt>
                <c:pt idx="387">
                  <c:v>64309</c:v>
                </c:pt>
                <c:pt idx="388">
                  <c:v>64309</c:v>
                </c:pt>
                <c:pt idx="389">
                  <c:v>64309</c:v>
                </c:pt>
                <c:pt idx="390">
                  <c:v>65353</c:v>
                </c:pt>
                <c:pt idx="391">
                  <c:v>65353</c:v>
                </c:pt>
                <c:pt idx="392">
                  <c:v>65353</c:v>
                </c:pt>
                <c:pt idx="393">
                  <c:v>65025</c:v>
                </c:pt>
                <c:pt idx="394">
                  <c:v>65025</c:v>
                </c:pt>
                <c:pt idx="395">
                  <c:v>65025</c:v>
                </c:pt>
                <c:pt idx="396">
                  <c:v>65025</c:v>
                </c:pt>
                <c:pt idx="397">
                  <c:v>65025</c:v>
                </c:pt>
                <c:pt idx="398">
                  <c:v>65453</c:v>
                </c:pt>
                <c:pt idx="399">
                  <c:v>65453</c:v>
                </c:pt>
                <c:pt idx="400">
                  <c:v>65453</c:v>
                </c:pt>
                <c:pt idx="401">
                  <c:v>65453</c:v>
                </c:pt>
                <c:pt idx="402">
                  <c:v>66497</c:v>
                </c:pt>
                <c:pt idx="403">
                  <c:v>67032</c:v>
                </c:pt>
                <c:pt idx="404">
                  <c:v>69311</c:v>
                </c:pt>
                <c:pt idx="405">
                  <c:v>71697</c:v>
                </c:pt>
                <c:pt idx="406">
                  <c:v>71697</c:v>
                </c:pt>
                <c:pt idx="407">
                  <c:v>72527</c:v>
                </c:pt>
                <c:pt idx="408">
                  <c:v>72527</c:v>
                </c:pt>
                <c:pt idx="409">
                  <c:v>72527</c:v>
                </c:pt>
                <c:pt idx="410">
                  <c:v>72527</c:v>
                </c:pt>
                <c:pt idx="411">
                  <c:v>72527</c:v>
                </c:pt>
                <c:pt idx="412">
                  <c:v>73403</c:v>
                </c:pt>
                <c:pt idx="413">
                  <c:v>73403</c:v>
                </c:pt>
                <c:pt idx="414">
                  <c:v>73403</c:v>
                </c:pt>
                <c:pt idx="415">
                  <c:v>73432</c:v>
                </c:pt>
                <c:pt idx="416">
                  <c:v>73432</c:v>
                </c:pt>
                <c:pt idx="417">
                  <c:v>73818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76798720"/>
        <c:axId val="176866816"/>
      </c:lineChart>
      <c:dateAx>
        <c:axId val="176798720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176866816"/>
        <c:crosses val="autoZero"/>
        <c:auto val="1"/>
        <c:lblOffset val="100"/>
        <c:baseTimeUnit val="days"/>
        <c:majorUnit val="15"/>
        <c:majorTimeUnit val="days"/>
      </c:dateAx>
      <c:valAx>
        <c:axId val="176866816"/>
        <c:scaling>
          <c:orientation val="minMax"/>
          <c:min val="630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76798720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200"/>
      </a:pPr>
      <a:endParaRPr lang="es-AR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Hoja1!$Y$8</c:f>
              <c:strCache>
                <c:ptCount val="1"/>
                <c:pt idx="0">
                  <c:v>MONTO</c:v>
                </c:pt>
              </c:strCache>
            </c:strRef>
          </c:tx>
          <c:marker>
            <c:symbol val="none"/>
          </c:marker>
          <c:cat>
            <c:numRef>
              <c:f>Hoja1!$X$9:$X$430</c:f>
              <c:numCache>
                <c:formatCode>m/d/yyyy</c:formatCode>
                <c:ptCount val="422"/>
                <c:pt idx="0">
                  <c:v>41487</c:v>
                </c:pt>
                <c:pt idx="1">
                  <c:v>41486</c:v>
                </c:pt>
                <c:pt idx="2">
                  <c:v>41485</c:v>
                </c:pt>
                <c:pt idx="3">
                  <c:v>41484</c:v>
                </c:pt>
                <c:pt idx="4">
                  <c:v>41481</c:v>
                </c:pt>
                <c:pt idx="5">
                  <c:v>41480</c:v>
                </c:pt>
                <c:pt idx="6">
                  <c:v>41479</c:v>
                </c:pt>
                <c:pt idx="7">
                  <c:v>41478</c:v>
                </c:pt>
                <c:pt idx="8">
                  <c:v>41477</c:v>
                </c:pt>
                <c:pt idx="9">
                  <c:v>41474</c:v>
                </c:pt>
                <c:pt idx="10">
                  <c:v>41473</c:v>
                </c:pt>
                <c:pt idx="11">
                  <c:v>41472</c:v>
                </c:pt>
                <c:pt idx="12">
                  <c:v>41471</c:v>
                </c:pt>
                <c:pt idx="13">
                  <c:v>41470</c:v>
                </c:pt>
                <c:pt idx="14">
                  <c:v>41467</c:v>
                </c:pt>
                <c:pt idx="15">
                  <c:v>41466</c:v>
                </c:pt>
                <c:pt idx="16">
                  <c:v>41465</c:v>
                </c:pt>
                <c:pt idx="17">
                  <c:v>41463</c:v>
                </c:pt>
                <c:pt idx="18">
                  <c:v>41460</c:v>
                </c:pt>
                <c:pt idx="19">
                  <c:v>41459</c:v>
                </c:pt>
                <c:pt idx="20">
                  <c:v>41458</c:v>
                </c:pt>
                <c:pt idx="21">
                  <c:v>41457</c:v>
                </c:pt>
                <c:pt idx="22">
                  <c:v>41456</c:v>
                </c:pt>
                <c:pt idx="23">
                  <c:v>41453</c:v>
                </c:pt>
                <c:pt idx="24">
                  <c:v>41452</c:v>
                </c:pt>
                <c:pt idx="25">
                  <c:v>41451</c:v>
                </c:pt>
                <c:pt idx="26">
                  <c:v>41450</c:v>
                </c:pt>
                <c:pt idx="27">
                  <c:v>41449</c:v>
                </c:pt>
                <c:pt idx="28">
                  <c:v>41444</c:v>
                </c:pt>
                <c:pt idx="29">
                  <c:v>41443</c:v>
                </c:pt>
                <c:pt idx="30">
                  <c:v>41442</c:v>
                </c:pt>
                <c:pt idx="31">
                  <c:v>41439</c:v>
                </c:pt>
                <c:pt idx="32">
                  <c:v>41438</c:v>
                </c:pt>
                <c:pt idx="33">
                  <c:v>41437</c:v>
                </c:pt>
                <c:pt idx="34">
                  <c:v>41436</c:v>
                </c:pt>
                <c:pt idx="35">
                  <c:v>41435</c:v>
                </c:pt>
                <c:pt idx="36">
                  <c:v>41432</c:v>
                </c:pt>
                <c:pt idx="37">
                  <c:v>41431</c:v>
                </c:pt>
                <c:pt idx="38">
                  <c:v>41430</c:v>
                </c:pt>
                <c:pt idx="39">
                  <c:v>41429</c:v>
                </c:pt>
                <c:pt idx="40">
                  <c:v>41428</c:v>
                </c:pt>
                <c:pt idx="41">
                  <c:v>41425</c:v>
                </c:pt>
                <c:pt idx="42">
                  <c:v>41424</c:v>
                </c:pt>
                <c:pt idx="43">
                  <c:v>41423</c:v>
                </c:pt>
                <c:pt idx="44">
                  <c:v>41422</c:v>
                </c:pt>
                <c:pt idx="45">
                  <c:v>41421</c:v>
                </c:pt>
                <c:pt idx="46">
                  <c:v>41418</c:v>
                </c:pt>
                <c:pt idx="47">
                  <c:v>41417</c:v>
                </c:pt>
                <c:pt idx="48">
                  <c:v>41416</c:v>
                </c:pt>
                <c:pt idx="49">
                  <c:v>41415</c:v>
                </c:pt>
                <c:pt idx="50">
                  <c:v>41414</c:v>
                </c:pt>
                <c:pt idx="51">
                  <c:v>41411</c:v>
                </c:pt>
                <c:pt idx="52">
                  <c:v>41410</c:v>
                </c:pt>
                <c:pt idx="53">
                  <c:v>41409</c:v>
                </c:pt>
                <c:pt idx="54">
                  <c:v>41408</c:v>
                </c:pt>
                <c:pt idx="55">
                  <c:v>41407</c:v>
                </c:pt>
                <c:pt idx="56">
                  <c:v>41404</c:v>
                </c:pt>
                <c:pt idx="57">
                  <c:v>41403</c:v>
                </c:pt>
                <c:pt idx="58">
                  <c:v>41402</c:v>
                </c:pt>
                <c:pt idx="59">
                  <c:v>41401</c:v>
                </c:pt>
                <c:pt idx="60">
                  <c:v>41400</c:v>
                </c:pt>
                <c:pt idx="61">
                  <c:v>41397</c:v>
                </c:pt>
                <c:pt idx="62">
                  <c:v>41396</c:v>
                </c:pt>
                <c:pt idx="63">
                  <c:v>41394</c:v>
                </c:pt>
                <c:pt idx="64">
                  <c:v>41393</c:v>
                </c:pt>
                <c:pt idx="65">
                  <c:v>41390</c:v>
                </c:pt>
                <c:pt idx="66">
                  <c:v>41389</c:v>
                </c:pt>
                <c:pt idx="67">
                  <c:v>41388</c:v>
                </c:pt>
                <c:pt idx="68">
                  <c:v>41387</c:v>
                </c:pt>
                <c:pt idx="69">
                  <c:v>41386</c:v>
                </c:pt>
                <c:pt idx="70">
                  <c:v>41383</c:v>
                </c:pt>
                <c:pt idx="71">
                  <c:v>41382</c:v>
                </c:pt>
                <c:pt idx="72">
                  <c:v>41381</c:v>
                </c:pt>
                <c:pt idx="73">
                  <c:v>41380</c:v>
                </c:pt>
                <c:pt idx="74">
                  <c:v>41379</c:v>
                </c:pt>
                <c:pt idx="75">
                  <c:v>41376</c:v>
                </c:pt>
                <c:pt idx="76">
                  <c:v>41375</c:v>
                </c:pt>
                <c:pt idx="77">
                  <c:v>41374</c:v>
                </c:pt>
                <c:pt idx="78">
                  <c:v>41373</c:v>
                </c:pt>
                <c:pt idx="79">
                  <c:v>41372</c:v>
                </c:pt>
                <c:pt idx="80">
                  <c:v>41369</c:v>
                </c:pt>
                <c:pt idx="81">
                  <c:v>41368</c:v>
                </c:pt>
                <c:pt idx="82">
                  <c:v>41367</c:v>
                </c:pt>
                <c:pt idx="83">
                  <c:v>41360</c:v>
                </c:pt>
                <c:pt idx="84">
                  <c:v>41359</c:v>
                </c:pt>
                <c:pt idx="85">
                  <c:v>41358</c:v>
                </c:pt>
                <c:pt idx="86">
                  <c:v>41355</c:v>
                </c:pt>
                <c:pt idx="87">
                  <c:v>41354</c:v>
                </c:pt>
                <c:pt idx="88">
                  <c:v>41353</c:v>
                </c:pt>
                <c:pt idx="89">
                  <c:v>41352</c:v>
                </c:pt>
                <c:pt idx="90">
                  <c:v>41351</c:v>
                </c:pt>
                <c:pt idx="91">
                  <c:v>41348</c:v>
                </c:pt>
                <c:pt idx="92">
                  <c:v>41347</c:v>
                </c:pt>
                <c:pt idx="93">
                  <c:v>41346</c:v>
                </c:pt>
                <c:pt idx="94">
                  <c:v>41345</c:v>
                </c:pt>
                <c:pt idx="95">
                  <c:v>41344</c:v>
                </c:pt>
                <c:pt idx="96">
                  <c:v>41341</c:v>
                </c:pt>
                <c:pt idx="97">
                  <c:v>41340</c:v>
                </c:pt>
                <c:pt idx="98">
                  <c:v>41339</c:v>
                </c:pt>
                <c:pt idx="99">
                  <c:v>41338</c:v>
                </c:pt>
                <c:pt idx="100">
                  <c:v>41337</c:v>
                </c:pt>
                <c:pt idx="101">
                  <c:v>41334</c:v>
                </c:pt>
                <c:pt idx="102">
                  <c:v>41333</c:v>
                </c:pt>
                <c:pt idx="103">
                  <c:v>41332</c:v>
                </c:pt>
                <c:pt idx="104">
                  <c:v>41331</c:v>
                </c:pt>
                <c:pt idx="105">
                  <c:v>41330</c:v>
                </c:pt>
                <c:pt idx="106">
                  <c:v>41327</c:v>
                </c:pt>
                <c:pt idx="107">
                  <c:v>41326</c:v>
                </c:pt>
                <c:pt idx="108">
                  <c:v>41324</c:v>
                </c:pt>
                <c:pt idx="109">
                  <c:v>41323</c:v>
                </c:pt>
                <c:pt idx="110">
                  <c:v>41320</c:v>
                </c:pt>
                <c:pt idx="111">
                  <c:v>41319</c:v>
                </c:pt>
                <c:pt idx="112">
                  <c:v>41318</c:v>
                </c:pt>
                <c:pt idx="113">
                  <c:v>41313</c:v>
                </c:pt>
                <c:pt idx="114">
                  <c:v>41312</c:v>
                </c:pt>
                <c:pt idx="115">
                  <c:v>41311</c:v>
                </c:pt>
                <c:pt idx="116">
                  <c:v>41310</c:v>
                </c:pt>
                <c:pt idx="117">
                  <c:v>41309</c:v>
                </c:pt>
                <c:pt idx="118">
                  <c:v>41306</c:v>
                </c:pt>
                <c:pt idx="119">
                  <c:v>41304</c:v>
                </c:pt>
                <c:pt idx="120">
                  <c:v>41303</c:v>
                </c:pt>
                <c:pt idx="121">
                  <c:v>41302</c:v>
                </c:pt>
                <c:pt idx="122">
                  <c:v>41299</c:v>
                </c:pt>
                <c:pt idx="123">
                  <c:v>41298</c:v>
                </c:pt>
                <c:pt idx="124">
                  <c:v>41297</c:v>
                </c:pt>
                <c:pt idx="125">
                  <c:v>41296</c:v>
                </c:pt>
                <c:pt idx="126">
                  <c:v>41295</c:v>
                </c:pt>
                <c:pt idx="127">
                  <c:v>41292</c:v>
                </c:pt>
                <c:pt idx="128">
                  <c:v>41291</c:v>
                </c:pt>
                <c:pt idx="129">
                  <c:v>41290</c:v>
                </c:pt>
                <c:pt idx="130">
                  <c:v>41289</c:v>
                </c:pt>
                <c:pt idx="131">
                  <c:v>41288</c:v>
                </c:pt>
                <c:pt idx="132">
                  <c:v>41285</c:v>
                </c:pt>
                <c:pt idx="133">
                  <c:v>41284</c:v>
                </c:pt>
                <c:pt idx="134">
                  <c:v>41283</c:v>
                </c:pt>
                <c:pt idx="135">
                  <c:v>41282</c:v>
                </c:pt>
                <c:pt idx="136">
                  <c:v>41281</c:v>
                </c:pt>
                <c:pt idx="137">
                  <c:v>41278</c:v>
                </c:pt>
                <c:pt idx="138">
                  <c:v>41277</c:v>
                </c:pt>
                <c:pt idx="139">
                  <c:v>41276</c:v>
                </c:pt>
                <c:pt idx="140">
                  <c:v>41274</c:v>
                </c:pt>
                <c:pt idx="141">
                  <c:v>41271</c:v>
                </c:pt>
                <c:pt idx="142">
                  <c:v>41270</c:v>
                </c:pt>
                <c:pt idx="143">
                  <c:v>41269</c:v>
                </c:pt>
                <c:pt idx="144">
                  <c:v>41264</c:v>
                </c:pt>
                <c:pt idx="145">
                  <c:v>41263</c:v>
                </c:pt>
                <c:pt idx="146">
                  <c:v>41262</c:v>
                </c:pt>
                <c:pt idx="147">
                  <c:v>41261</c:v>
                </c:pt>
                <c:pt idx="148">
                  <c:v>41260</c:v>
                </c:pt>
                <c:pt idx="149">
                  <c:v>41257</c:v>
                </c:pt>
                <c:pt idx="150">
                  <c:v>41256</c:v>
                </c:pt>
                <c:pt idx="151">
                  <c:v>41255</c:v>
                </c:pt>
                <c:pt idx="152">
                  <c:v>41254</c:v>
                </c:pt>
                <c:pt idx="153">
                  <c:v>41253</c:v>
                </c:pt>
                <c:pt idx="154">
                  <c:v>41250</c:v>
                </c:pt>
                <c:pt idx="155">
                  <c:v>41249</c:v>
                </c:pt>
                <c:pt idx="156">
                  <c:v>41248</c:v>
                </c:pt>
                <c:pt idx="157">
                  <c:v>41247</c:v>
                </c:pt>
                <c:pt idx="158">
                  <c:v>41246</c:v>
                </c:pt>
                <c:pt idx="159">
                  <c:v>41243</c:v>
                </c:pt>
                <c:pt idx="160">
                  <c:v>41242</c:v>
                </c:pt>
                <c:pt idx="161">
                  <c:v>41241</c:v>
                </c:pt>
                <c:pt idx="162">
                  <c:v>41240</c:v>
                </c:pt>
                <c:pt idx="163">
                  <c:v>41236</c:v>
                </c:pt>
                <c:pt idx="164">
                  <c:v>41235</c:v>
                </c:pt>
                <c:pt idx="165">
                  <c:v>41234</c:v>
                </c:pt>
                <c:pt idx="166">
                  <c:v>41233</c:v>
                </c:pt>
                <c:pt idx="167">
                  <c:v>41232</c:v>
                </c:pt>
                <c:pt idx="168">
                  <c:v>41229</c:v>
                </c:pt>
                <c:pt idx="169">
                  <c:v>41228</c:v>
                </c:pt>
                <c:pt idx="170">
                  <c:v>41227</c:v>
                </c:pt>
                <c:pt idx="171">
                  <c:v>41226</c:v>
                </c:pt>
                <c:pt idx="172">
                  <c:v>41225</c:v>
                </c:pt>
                <c:pt idx="173">
                  <c:v>41222</c:v>
                </c:pt>
                <c:pt idx="174">
                  <c:v>41221</c:v>
                </c:pt>
                <c:pt idx="175">
                  <c:v>41220</c:v>
                </c:pt>
                <c:pt idx="176">
                  <c:v>41218</c:v>
                </c:pt>
                <c:pt idx="177">
                  <c:v>41215</c:v>
                </c:pt>
                <c:pt idx="178">
                  <c:v>41214</c:v>
                </c:pt>
                <c:pt idx="179">
                  <c:v>41213</c:v>
                </c:pt>
                <c:pt idx="180">
                  <c:v>41212</c:v>
                </c:pt>
                <c:pt idx="181">
                  <c:v>41211</c:v>
                </c:pt>
                <c:pt idx="182">
                  <c:v>41208</c:v>
                </c:pt>
                <c:pt idx="183">
                  <c:v>41207</c:v>
                </c:pt>
                <c:pt idx="184">
                  <c:v>41206</c:v>
                </c:pt>
                <c:pt idx="185">
                  <c:v>41205</c:v>
                </c:pt>
                <c:pt idx="186">
                  <c:v>41204</c:v>
                </c:pt>
                <c:pt idx="187">
                  <c:v>41201</c:v>
                </c:pt>
                <c:pt idx="188">
                  <c:v>41200</c:v>
                </c:pt>
                <c:pt idx="189">
                  <c:v>41199</c:v>
                </c:pt>
                <c:pt idx="190">
                  <c:v>41198</c:v>
                </c:pt>
                <c:pt idx="191">
                  <c:v>41197</c:v>
                </c:pt>
                <c:pt idx="192">
                  <c:v>41194</c:v>
                </c:pt>
                <c:pt idx="193">
                  <c:v>41193</c:v>
                </c:pt>
                <c:pt idx="194">
                  <c:v>41192</c:v>
                </c:pt>
                <c:pt idx="195">
                  <c:v>41191</c:v>
                </c:pt>
                <c:pt idx="196">
                  <c:v>41187</c:v>
                </c:pt>
                <c:pt idx="197">
                  <c:v>41186</c:v>
                </c:pt>
                <c:pt idx="198">
                  <c:v>41185</c:v>
                </c:pt>
                <c:pt idx="199">
                  <c:v>41184</c:v>
                </c:pt>
                <c:pt idx="200">
                  <c:v>41183</c:v>
                </c:pt>
                <c:pt idx="201">
                  <c:v>41180</c:v>
                </c:pt>
                <c:pt idx="202">
                  <c:v>41179</c:v>
                </c:pt>
                <c:pt idx="203">
                  <c:v>41178</c:v>
                </c:pt>
                <c:pt idx="204">
                  <c:v>41177</c:v>
                </c:pt>
                <c:pt idx="205">
                  <c:v>41173</c:v>
                </c:pt>
                <c:pt idx="206">
                  <c:v>41172</c:v>
                </c:pt>
                <c:pt idx="207">
                  <c:v>41171</c:v>
                </c:pt>
                <c:pt idx="208">
                  <c:v>41170</c:v>
                </c:pt>
                <c:pt idx="209">
                  <c:v>41169</c:v>
                </c:pt>
                <c:pt idx="210">
                  <c:v>41166</c:v>
                </c:pt>
                <c:pt idx="211">
                  <c:v>41165</c:v>
                </c:pt>
                <c:pt idx="212">
                  <c:v>41164</c:v>
                </c:pt>
                <c:pt idx="213">
                  <c:v>41163</c:v>
                </c:pt>
                <c:pt idx="214">
                  <c:v>41162</c:v>
                </c:pt>
                <c:pt idx="215">
                  <c:v>41159</c:v>
                </c:pt>
                <c:pt idx="216">
                  <c:v>41158</c:v>
                </c:pt>
                <c:pt idx="217">
                  <c:v>41157</c:v>
                </c:pt>
                <c:pt idx="218">
                  <c:v>41156</c:v>
                </c:pt>
                <c:pt idx="219">
                  <c:v>41155</c:v>
                </c:pt>
                <c:pt idx="220">
                  <c:v>41152</c:v>
                </c:pt>
                <c:pt idx="221">
                  <c:v>41151</c:v>
                </c:pt>
                <c:pt idx="222">
                  <c:v>41150</c:v>
                </c:pt>
                <c:pt idx="223">
                  <c:v>41149</c:v>
                </c:pt>
                <c:pt idx="224">
                  <c:v>41148</c:v>
                </c:pt>
                <c:pt idx="225">
                  <c:v>41145</c:v>
                </c:pt>
                <c:pt idx="226">
                  <c:v>41144</c:v>
                </c:pt>
                <c:pt idx="227">
                  <c:v>41143</c:v>
                </c:pt>
                <c:pt idx="228">
                  <c:v>41142</c:v>
                </c:pt>
                <c:pt idx="229">
                  <c:v>41138</c:v>
                </c:pt>
                <c:pt idx="230">
                  <c:v>41137</c:v>
                </c:pt>
                <c:pt idx="231">
                  <c:v>41136</c:v>
                </c:pt>
                <c:pt idx="232">
                  <c:v>41135</c:v>
                </c:pt>
                <c:pt idx="233">
                  <c:v>41134</c:v>
                </c:pt>
                <c:pt idx="234">
                  <c:v>41131</c:v>
                </c:pt>
                <c:pt idx="235">
                  <c:v>41130</c:v>
                </c:pt>
                <c:pt idx="236">
                  <c:v>41129</c:v>
                </c:pt>
                <c:pt idx="237">
                  <c:v>41128</c:v>
                </c:pt>
                <c:pt idx="238">
                  <c:v>41127</c:v>
                </c:pt>
                <c:pt idx="239">
                  <c:v>41124</c:v>
                </c:pt>
                <c:pt idx="240">
                  <c:v>41123</c:v>
                </c:pt>
                <c:pt idx="241">
                  <c:v>41122</c:v>
                </c:pt>
                <c:pt idx="242">
                  <c:v>41121</c:v>
                </c:pt>
                <c:pt idx="243">
                  <c:v>41120</c:v>
                </c:pt>
                <c:pt idx="244">
                  <c:v>41117</c:v>
                </c:pt>
                <c:pt idx="245">
                  <c:v>41116</c:v>
                </c:pt>
                <c:pt idx="246">
                  <c:v>41115</c:v>
                </c:pt>
                <c:pt idx="247">
                  <c:v>41114</c:v>
                </c:pt>
                <c:pt idx="248">
                  <c:v>41113</c:v>
                </c:pt>
                <c:pt idx="249">
                  <c:v>41110</c:v>
                </c:pt>
                <c:pt idx="250">
                  <c:v>41109</c:v>
                </c:pt>
                <c:pt idx="251">
                  <c:v>41108</c:v>
                </c:pt>
                <c:pt idx="252">
                  <c:v>41107</c:v>
                </c:pt>
                <c:pt idx="253">
                  <c:v>41106</c:v>
                </c:pt>
                <c:pt idx="254">
                  <c:v>41103</c:v>
                </c:pt>
                <c:pt idx="255">
                  <c:v>41102</c:v>
                </c:pt>
                <c:pt idx="256">
                  <c:v>41101</c:v>
                </c:pt>
                <c:pt idx="257">
                  <c:v>41100</c:v>
                </c:pt>
                <c:pt idx="258">
                  <c:v>41096</c:v>
                </c:pt>
                <c:pt idx="259">
                  <c:v>41095</c:v>
                </c:pt>
                <c:pt idx="260">
                  <c:v>41094</c:v>
                </c:pt>
                <c:pt idx="261">
                  <c:v>41093</c:v>
                </c:pt>
                <c:pt idx="262">
                  <c:v>41092</c:v>
                </c:pt>
                <c:pt idx="263">
                  <c:v>41089</c:v>
                </c:pt>
                <c:pt idx="264">
                  <c:v>41088</c:v>
                </c:pt>
                <c:pt idx="265">
                  <c:v>41087</c:v>
                </c:pt>
                <c:pt idx="266">
                  <c:v>41086</c:v>
                </c:pt>
                <c:pt idx="267">
                  <c:v>41085</c:v>
                </c:pt>
                <c:pt idx="268">
                  <c:v>41082</c:v>
                </c:pt>
                <c:pt idx="269">
                  <c:v>41081</c:v>
                </c:pt>
                <c:pt idx="270">
                  <c:v>41079</c:v>
                </c:pt>
                <c:pt idx="271">
                  <c:v>41078</c:v>
                </c:pt>
                <c:pt idx="272">
                  <c:v>41075</c:v>
                </c:pt>
                <c:pt idx="273">
                  <c:v>41074</c:v>
                </c:pt>
                <c:pt idx="274">
                  <c:v>41073</c:v>
                </c:pt>
                <c:pt idx="275">
                  <c:v>41072</c:v>
                </c:pt>
                <c:pt idx="276">
                  <c:v>41071</c:v>
                </c:pt>
                <c:pt idx="277">
                  <c:v>41068</c:v>
                </c:pt>
                <c:pt idx="278">
                  <c:v>41067</c:v>
                </c:pt>
                <c:pt idx="279">
                  <c:v>41066</c:v>
                </c:pt>
                <c:pt idx="280">
                  <c:v>41065</c:v>
                </c:pt>
                <c:pt idx="281">
                  <c:v>41064</c:v>
                </c:pt>
                <c:pt idx="282">
                  <c:v>41061</c:v>
                </c:pt>
                <c:pt idx="283">
                  <c:v>41060</c:v>
                </c:pt>
                <c:pt idx="284">
                  <c:v>41059</c:v>
                </c:pt>
                <c:pt idx="285">
                  <c:v>41058</c:v>
                </c:pt>
                <c:pt idx="286">
                  <c:v>41057</c:v>
                </c:pt>
                <c:pt idx="287">
                  <c:v>41053</c:v>
                </c:pt>
                <c:pt idx="288">
                  <c:v>41052</c:v>
                </c:pt>
                <c:pt idx="289">
                  <c:v>41051</c:v>
                </c:pt>
                <c:pt idx="290">
                  <c:v>41050</c:v>
                </c:pt>
                <c:pt idx="291">
                  <c:v>41047</c:v>
                </c:pt>
                <c:pt idx="292">
                  <c:v>41046</c:v>
                </c:pt>
                <c:pt idx="293">
                  <c:v>41045</c:v>
                </c:pt>
                <c:pt idx="294">
                  <c:v>41044</c:v>
                </c:pt>
                <c:pt idx="295">
                  <c:v>41043</c:v>
                </c:pt>
                <c:pt idx="296">
                  <c:v>41040</c:v>
                </c:pt>
                <c:pt idx="297">
                  <c:v>41039</c:v>
                </c:pt>
                <c:pt idx="298">
                  <c:v>41038</c:v>
                </c:pt>
                <c:pt idx="299">
                  <c:v>41037</c:v>
                </c:pt>
                <c:pt idx="300">
                  <c:v>41036</c:v>
                </c:pt>
                <c:pt idx="301">
                  <c:v>41033</c:v>
                </c:pt>
                <c:pt idx="302">
                  <c:v>41032</c:v>
                </c:pt>
                <c:pt idx="303">
                  <c:v>41031</c:v>
                </c:pt>
                <c:pt idx="304">
                  <c:v>41026</c:v>
                </c:pt>
                <c:pt idx="305">
                  <c:v>41025</c:v>
                </c:pt>
                <c:pt idx="306">
                  <c:v>41024</c:v>
                </c:pt>
                <c:pt idx="307">
                  <c:v>41023</c:v>
                </c:pt>
                <c:pt idx="308">
                  <c:v>41022</c:v>
                </c:pt>
                <c:pt idx="309">
                  <c:v>41019</c:v>
                </c:pt>
                <c:pt idx="310">
                  <c:v>41018</c:v>
                </c:pt>
                <c:pt idx="311">
                  <c:v>41017</c:v>
                </c:pt>
                <c:pt idx="312">
                  <c:v>41016</c:v>
                </c:pt>
                <c:pt idx="313">
                  <c:v>41015</c:v>
                </c:pt>
                <c:pt idx="314">
                  <c:v>41012</c:v>
                </c:pt>
                <c:pt idx="315">
                  <c:v>41011</c:v>
                </c:pt>
                <c:pt idx="316">
                  <c:v>41010</c:v>
                </c:pt>
                <c:pt idx="317">
                  <c:v>41009</c:v>
                </c:pt>
                <c:pt idx="318">
                  <c:v>41008</c:v>
                </c:pt>
                <c:pt idx="319">
                  <c:v>41003</c:v>
                </c:pt>
                <c:pt idx="320">
                  <c:v>41002</c:v>
                </c:pt>
                <c:pt idx="321">
                  <c:v>40998</c:v>
                </c:pt>
                <c:pt idx="322">
                  <c:v>40997</c:v>
                </c:pt>
                <c:pt idx="323">
                  <c:v>40996</c:v>
                </c:pt>
                <c:pt idx="324">
                  <c:v>40995</c:v>
                </c:pt>
                <c:pt idx="325">
                  <c:v>40994</c:v>
                </c:pt>
                <c:pt idx="326">
                  <c:v>40991</c:v>
                </c:pt>
                <c:pt idx="327">
                  <c:v>40990</c:v>
                </c:pt>
                <c:pt idx="328">
                  <c:v>40989</c:v>
                </c:pt>
                <c:pt idx="329">
                  <c:v>40988</c:v>
                </c:pt>
                <c:pt idx="330">
                  <c:v>40987</c:v>
                </c:pt>
                <c:pt idx="331">
                  <c:v>40984</c:v>
                </c:pt>
                <c:pt idx="332">
                  <c:v>40983</c:v>
                </c:pt>
                <c:pt idx="333">
                  <c:v>40982</c:v>
                </c:pt>
                <c:pt idx="334">
                  <c:v>40981</c:v>
                </c:pt>
                <c:pt idx="335">
                  <c:v>40980</c:v>
                </c:pt>
                <c:pt idx="336">
                  <c:v>40977</c:v>
                </c:pt>
                <c:pt idx="337">
                  <c:v>40976</c:v>
                </c:pt>
                <c:pt idx="338">
                  <c:v>40975</c:v>
                </c:pt>
                <c:pt idx="339">
                  <c:v>40974</c:v>
                </c:pt>
                <c:pt idx="340">
                  <c:v>40973</c:v>
                </c:pt>
                <c:pt idx="341">
                  <c:v>40970</c:v>
                </c:pt>
                <c:pt idx="342">
                  <c:v>40969</c:v>
                </c:pt>
                <c:pt idx="343">
                  <c:v>40968</c:v>
                </c:pt>
                <c:pt idx="344">
                  <c:v>40967</c:v>
                </c:pt>
                <c:pt idx="345">
                  <c:v>40963</c:v>
                </c:pt>
                <c:pt idx="346">
                  <c:v>40962</c:v>
                </c:pt>
                <c:pt idx="347">
                  <c:v>40961</c:v>
                </c:pt>
                <c:pt idx="348">
                  <c:v>40956</c:v>
                </c:pt>
                <c:pt idx="349">
                  <c:v>40955</c:v>
                </c:pt>
                <c:pt idx="350">
                  <c:v>40954</c:v>
                </c:pt>
                <c:pt idx="351">
                  <c:v>40953</c:v>
                </c:pt>
                <c:pt idx="352">
                  <c:v>40952</c:v>
                </c:pt>
                <c:pt idx="353">
                  <c:v>40949</c:v>
                </c:pt>
                <c:pt idx="354">
                  <c:v>40948</c:v>
                </c:pt>
                <c:pt idx="355">
                  <c:v>40947</c:v>
                </c:pt>
                <c:pt idx="356">
                  <c:v>40946</c:v>
                </c:pt>
                <c:pt idx="357">
                  <c:v>40945</c:v>
                </c:pt>
                <c:pt idx="358">
                  <c:v>40942</c:v>
                </c:pt>
                <c:pt idx="359">
                  <c:v>40941</c:v>
                </c:pt>
                <c:pt idx="360">
                  <c:v>40940</c:v>
                </c:pt>
                <c:pt idx="361">
                  <c:v>40939</c:v>
                </c:pt>
                <c:pt idx="362">
                  <c:v>40938</c:v>
                </c:pt>
                <c:pt idx="363">
                  <c:v>40935</c:v>
                </c:pt>
                <c:pt idx="364">
                  <c:v>40934</c:v>
                </c:pt>
                <c:pt idx="365">
                  <c:v>40933</c:v>
                </c:pt>
                <c:pt idx="366">
                  <c:v>40932</c:v>
                </c:pt>
                <c:pt idx="367">
                  <c:v>40931</c:v>
                </c:pt>
                <c:pt idx="368">
                  <c:v>40928</c:v>
                </c:pt>
                <c:pt idx="369">
                  <c:v>40927</c:v>
                </c:pt>
                <c:pt idx="370">
                  <c:v>40926</c:v>
                </c:pt>
                <c:pt idx="371">
                  <c:v>40925</c:v>
                </c:pt>
                <c:pt idx="372">
                  <c:v>40924</c:v>
                </c:pt>
                <c:pt idx="373">
                  <c:v>40921</c:v>
                </c:pt>
                <c:pt idx="374">
                  <c:v>40920</c:v>
                </c:pt>
                <c:pt idx="375">
                  <c:v>40919</c:v>
                </c:pt>
                <c:pt idx="376">
                  <c:v>40918</c:v>
                </c:pt>
                <c:pt idx="377">
                  <c:v>40917</c:v>
                </c:pt>
                <c:pt idx="378">
                  <c:v>40914</c:v>
                </c:pt>
                <c:pt idx="379">
                  <c:v>40913</c:v>
                </c:pt>
                <c:pt idx="380">
                  <c:v>40912</c:v>
                </c:pt>
                <c:pt idx="381">
                  <c:v>40911</c:v>
                </c:pt>
                <c:pt idx="382">
                  <c:v>40907</c:v>
                </c:pt>
                <c:pt idx="383">
                  <c:v>40906</c:v>
                </c:pt>
                <c:pt idx="384">
                  <c:v>40905</c:v>
                </c:pt>
                <c:pt idx="385">
                  <c:v>40904</c:v>
                </c:pt>
                <c:pt idx="386">
                  <c:v>40900</c:v>
                </c:pt>
                <c:pt idx="387">
                  <c:v>40899</c:v>
                </c:pt>
                <c:pt idx="388">
                  <c:v>40898</c:v>
                </c:pt>
                <c:pt idx="389">
                  <c:v>40897</c:v>
                </c:pt>
                <c:pt idx="390">
                  <c:v>40896</c:v>
                </c:pt>
                <c:pt idx="391">
                  <c:v>40893</c:v>
                </c:pt>
                <c:pt idx="392">
                  <c:v>40892</c:v>
                </c:pt>
                <c:pt idx="393">
                  <c:v>40891</c:v>
                </c:pt>
                <c:pt idx="394">
                  <c:v>40890</c:v>
                </c:pt>
                <c:pt idx="395">
                  <c:v>40889</c:v>
                </c:pt>
                <c:pt idx="396">
                  <c:v>40884</c:v>
                </c:pt>
                <c:pt idx="397">
                  <c:v>40883</c:v>
                </c:pt>
                <c:pt idx="398">
                  <c:v>40882</c:v>
                </c:pt>
                <c:pt idx="399">
                  <c:v>40879</c:v>
                </c:pt>
                <c:pt idx="400">
                  <c:v>40878</c:v>
                </c:pt>
                <c:pt idx="401">
                  <c:v>40877</c:v>
                </c:pt>
                <c:pt idx="402">
                  <c:v>40876</c:v>
                </c:pt>
                <c:pt idx="403">
                  <c:v>40872</c:v>
                </c:pt>
                <c:pt idx="404">
                  <c:v>40871</c:v>
                </c:pt>
                <c:pt idx="405">
                  <c:v>40870</c:v>
                </c:pt>
                <c:pt idx="406">
                  <c:v>40869</c:v>
                </c:pt>
                <c:pt idx="407">
                  <c:v>40868</c:v>
                </c:pt>
                <c:pt idx="408">
                  <c:v>40865</c:v>
                </c:pt>
                <c:pt idx="409">
                  <c:v>40864</c:v>
                </c:pt>
                <c:pt idx="410">
                  <c:v>40863</c:v>
                </c:pt>
                <c:pt idx="411">
                  <c:v>40862</c:v>
                </c:pt>
                <c:pt idx="412">
                  <c:v>40861</c:v>
                </c:pt>
                <c:pt idx="413">
                  <c:v>40858</c:v>
                </c:pt>
                <c:pt idx="414">
                  <c:v>40857</c:v>
                </c:pt>
                <c:pt idx="415">
                  <c:v>40856</c:v>
                </c:pt>
                <c:pt idx="416">
                  <c:v>40855</c:v>
                </c:pt>
                <c:pt idx="417">
                  <c:v>40854</c:v>
                </c:pt>
                <c:pt idx="418">
                  <c:v>40851</c:v>
                </c:pt>
                <c:pt idx="419">
                  <c:v>40850</c:v>
                </c:pt>
                <c:pt idx="420">
                  <c:v>40849</c:v>
                </c:pt>
                <c:pt idx="421">
                  <c:v>40848</c:v>
                </c:pt>
              </c:numCache>
            </c:numRef>
          </c:cat>
          <c:val>
            <c:numRef>
              <c:f>Hoja1!$Y$9:$Y$430</c:f>
              <c:numCache>
                <c:formatCode>General</c:formatCode>
                <c:ptCount val="422"/>
                <c:pt idx="0">
                  <c:v>17.6875</c:v>
                </c:pt>
                <c:pt idx="1">
                  <c:v>17.6875</c:v>
                </c:pt>
                <c:pt idx="2">
                  <c:v>17.5</c:v>
                </c:pt>
                <c:pt idx="3">
                  <c:v>17.8125</c:v>
                </c:pt>
                <c:pt idx="4">
                  <c:v>17.6875</c:v>
                </c:pt>
                <c:pt idx="5">
                  <c:v>17.75</c:v>
                </c:pt>
                <c:pt idx="6">
                  <c:v>17.1875</c:v>
                </c:pt>
                <c:pt idx="7">
                  <c:v>17.75</c:v>
                </c:pt>
                <c:pt idx="8">
                  <c:v>17.6875</c:v>
                </c:pt>
                <c:pt idx="9">
                  <c:v>17.4375</c:v>
                </c:pt>
                <c:pt idx="10">
                  <c:v>17.375</c:v>
                </c:pt>
                <c:pt idx="11">
                  <c:v>16.9375</c:v>
                </c:pt>
                <c:pt idx="12">
                  <c:v>17.0625</c:v>
                </c:pt>
                <c:pt idx="13">
                  <c:v>16.4375</c:v>
                </c:pt>
                <c:pt idx="14">
                  <c:v>16.875</c:v>
                </c:pt>
                <c:pt idx="15">
                  <c:v>17.3125</c:v>
                </c:pt>
                <c:pt idx="16">
                  <c:v>17</c:v>
                </c:pt>
                <c:pt idx="17">
                  <c:v>17.125</c:v>
                </c:pt>
                <c:pt idx="18">
                  <c:v>17.125</c:v>
                </c:pt>
                <c:pt idx="19">
                  <c:v>17.3125</c:v>
                </c:pt>
                <c:pt idx="20">
                  <c:v>16.75</c:v>
                </c:pt>
                <c:pt idx="21">
                  <c:v>17.125</c:v>
                </c:pt>
                <c:pt idx="22">
                  <c:v>17.3125</c:v>
                </c:pt>
                <c:pt idx="23">
                  <c:v>17.125</c:v>
                </c:pt>
                <c:pt idx="24">
                  <c:v>17.125</c:v>
                </c:pt>
                <c:pt idx="25">
                  <c:v>16.8125</c:v>
                </c:pt>
                <c:pt idx="26">
                  <c:v>17.0625</c:v>
                </c:pt>
                <c:pt idx="27">
                  <c:v>16.75</c:v>
                </c:pt>
                <c:pt idx="28">
                  <c:v>17.125</c:v>
                </c:pt>
                <c:pt idx="29">
                  <c:v>17</c:v>
                </c:pt>
                <c:pt idx="30">
                  <c:v>16.1875</c:v>
                </c:pt>
                <c:pt idx="31">
                  <c:v>15.8125</c:v>
                </c:pt>
                <c:pt idx="32">
                  <c:v>16.125</c:v>
                </c:pt>
                <c:pt idx="33">
                  <c:v>16.1875</c:v>
                </c:pt>
                <c:pt idx="34">
                  <c:v>16.375</c:v>
                </c:pt>
                <c:pt idx="35">
                  <c:v>16.375</c:v>
                </c:pt>
                <c:pt idx="36">
                  <c:v>16.6875</c:v>
                </c:pt>
                <c:pt idx="37">
                  <c:v>16</c:v>
                </c:pt>
                <c:pt idx="38">
                  <c:v>16.5</c:v>
                </c:pt>
                <c:pt idx="39">
                  <c:v>16.8125</c:v>
                </c:pt>
                <c:pt idx="40">
                  <c:v>16.25</c:v>
                </c:pt>
                <c:pt idx="41">
                  <c:v>16.625</c:v>
                </c:pt>
                <c:pt idx="42">
                  <c:v>16.125</c:v>
                </c:pt>
                <c:pt idx="43">
                  <c:v>16.1875</c:v>
                </c:pt>
                <c:pt idx="44">
                  <c:v>16</c:v>
                </c:pt>
                <c:pt idx="45">
                  <c:v>16.5</c:v>
                </c:pt>
                <c:pt idx="46">
                  <c:v>16.125</c:v>
                </c:pt>
                <c:pt idx="47">
                  <c:v>16.1875</c:v>
                </c:pt>
                <c:pt idx="48">
                  <c:v>16.1875</c:v>
                </c:pt>
                <c:pt idx="49">
                  <c:v>15.6875</c:v>
                </c:pt>
                <c:pt idx="50">
                  <c:v>15.9375</c:v>
                </c:pt>
                <c:pt idx="51">
                  <c:v>15.6875</c:v>
                </c:pt>
                <c:pt idx="52">
                  <c:v>15.875</c:v>
                </c:pt>
                <c:pt idx="53">
                  <c:v>15.5625</c:v>
                </c:pt>
                <c:pt idx="54">
                  <c:v>15.1875</c:v>
                </c:pt>
                <c:pt idx="55">
                  <c:v>15.625</c:v>
                </c:pt>
                <c:pt idx="56">
                  <c:v>15.375</c:v>
                </c:pt>
                <c:pt idx="57">
                  <c:v>15.75</c:v>
                </c:pt>
                <c:pt idx="58">
                  <c:v>15.5</c:v>
                </c:pt>
                <c:pt idx="59">
                  <c:v>15.25</c:v>
                </c:pt>
                <c:pt idx="60">
                  <c:v>15.3125</c:v>
                </c:pt>
                <c:pt idx="61">
                  <c:v>15.1875</c:v>
                </c:pt>
                <c:pt idx="62">
                  <c:v>15.6875</c:v>
                </c:pt>
                <c:pt idx="63">
                  <c:v>15.3125</c:v>
                </c:pt>
                <c:pt idx="64">
                  <c:v>15.1875</c:v>
                </c:pt>
                <c:pt idx="65">
                  <c:v>15.4375</c:v>
                </c:pt>
                <c:pt idx="66">
                  <c:v>15.4375</c:v>
                </c:pt>
                <c:pt idx="67">
                  <c:v>14.9375</c:v>
                </c:pt>
                <c:pt idx="68">
                  <c:v>15.0625</c:v>
                </c:pt>
                <c:pt idx="69">
                  <c:v>15.3125</c:v>
                </c:pt>
                <c:pt idx="70">
                  <c:v>15.125</c:v>
                </c:pt>
                <c:pt idx="71">
                  <c:v>15.4375</c:v>
                </c:pt>
                <c:pt idx="72">
                  <c:v>15.1875</c:v>
                </c:pt>
                <c:pt idx="73">
                  <c:v>14.75</c:v>
                </c:pt>
                <c:pt idx="74">
                  <c:v>14.875</c:v>
                </c:pt>
                <c:pt idx="75">
                  <c:v>15.4375</c:v>
                </c:pt>
                <c:pt idx="76">
                  <c:v>15</c:v>
                </c:pt>
                <c:pt idx="77">
                  <c:v>15</c:v>
                </c:pt>
                <c:pt idx="78">
                  <c:v>15.1875</c:v>
                </c:pt>
                <c:pt idx="79">
                  <c:v>15.25</c:v>
                </c:pt>
                <c:pt idx="80">
                  <c:v>15.0625</c:v>
                </c:pt>
                <c:pt idx="81">
                  <c:v>15</c:v>
                </c:pt>
                <c:pt idx="82">
                  <c:v>14.625</c:v>
                </c:pt>
                <c:pt idx="83">
                  <c:v>14.875</c:v>
                </c:pt>
                <c:pt idx="84">
                  <c:v>15.1875</c:v>
                </c:pt>
                <c:pt idx="85">
                  <c:v>14.75</c:v>
                </c:pt>
                <c:pt idx="86">
                  <c:v>15.375</c:v>
                </c:pt>
                <c:pt idx="87">
                  <c:v>14.8125</c:v>
                </c:pt>
                <c:pt idx="88">
                  <c:v>14.875</c:v>
                </c:pt>
                <c:pt idx="89">
                  <c:v>15</c:v>
                </c:pt>
                <c:pt idx="90">
                  <c:v>14.875</c:v>
                </c:pt>
                <c:pt idx="91">
                  <c:v>14.6875</c:v>
                </c:pt>
                <c:pt idx="92">
                  <c:v>14.875</c:v>
                </c:pt>
                <c:pt idx="93">
                  <c:v>14.8125</c:v>
                </c:pt>
                <c:pt idx="94">
                  <c:v>14.8125</c:v>
                </c:pt>
                <c:pt idx="95">
                  <c:v>14.75</c:v>
                </c:pt>
                <c:pt idx="96">
                  <c:v>15.0625</c:v>
                </c:pt>
                <c:pt idx="97">
                  <c:v>14.9375</c:v>
                </c:pt>
                <c:pt idx="98">
                  <c:v>14.75</c:v>
                </c:pt>
                <c:pt idx="99">
                  <c:v>14.625</c:v>
                </c:pt>
                <c:pt idx="100">
                  <c:v>14.5625</c:v>
                </c:pt>
                <c:pt idx="101">
                  <c:v>14.5625</c:v>
                </c:pt>
                <c:pt idx="102">
                  <c:v>13.9375</c:v>
                </c:pt>
                <c:pt idx="103">
                  <c:v>15.125</c:v>
                </c:pt>
                <c:pt idx="104">
                  <c:v>15</c:v>
                </c:pt>
                <c:pt idx="105">
                  <c:v>14.5</c:v>
                </c:pt>
                <c:pt idx="106">
                  <c:v>14.75</c:v>
                </c:pt>
                <c:pt idx="107">
                  <c:v>14.8125</c:v>
                </c:pt>
                <c:pt idx="108">
                  <c:v>14.6875</c:v>
                </c:pt>
                <c:pt idx="109">
                  <c:v>14.8125</c:v>
                </c:pt>
                <c:pt idx="110">
                  <c:v>14.9375</c:v>
                </c:pt>
                <c:pt idx="111">
                  <c:v>14.875</c:v>
                </c:pt>
                <c:pt idx="112">
                  <c:v>14.75</c:v>
                </c:pt>
                <c:pt idx="113">
                  <c:v>15</c:v>
                </c:pt>
                <c:pt idx="114">
                  <c:v>14.5625</c:v>
                </c:pt>
                <c:pt idx="115">
                  <c:v>15</c:v>
                </c:pt>
                <c:pt idx="116">
                  <c:v>14.6875</c:v>
                </c:pt>
                <c:pt idx="117">
                  <c:v>14.875</c:v>
                </c:pt>
                <c:pt idx="118">
                  <c:v>14.6875</c:v>
                </c:pt>
                <c:pt idx="119">
                  <c:v>14.9375</c:v>
                </c:pt>
                <c:pt idx="120">
                  <c:v>14.625</c:v>
                </c:pt>
                <c:pt idx="121">
                  <c:v>14.6875</c:v>
                </c:pt>
                <c:pt idx="122">
                  <c:v>15.25</c:v>
                </c:pt>
                <c:pt idx="123">
                  <c:v>14.8125</c:v>
                </c:pt>
                <c:pt idx="124">
                  <c:v>15.1875</c:v>
                </c:pt>
                <c:pt idx="125">
                  <c:v>15.3125</c:v>
                </c:pt>
                <c:pt idx="126">
                  <c:v>15.375</c:v>
                </c:pt>
                <c:pt idx="127">
                  <c:v>15.4375</c:v>
                </c:pt>
                <c:pt idx="128">
                  <c:v>15.3125</c:v>
                </c:pt>
                <c:pt idx="129">
                  <c:v>15.125</c:v>
                </c:pt>
                <c:pt idx="130">
                  <c:v>15.125</c:v>
                </c:pt>
                <c:pt idx="131">
                  <c:v>15.1875</c:v>
                </c:pt>
                <c:pt idx="132">
                  <c:v>15.0625</c:v>
                </c:pt>
                <c:pt idx="133">
                  <c:v>15.25</c:v>
                </c:pt>
                <c:pt idx="134">
                  <c:v>15.0625</c:v>
                </c:pt>
                <c:pt idx="135">
                  <c:v>14.8125</c:v>
                </c:pt>
                <c:pt idx="136">
                  <c:v>15.1875</c:v>
                </c:pt>
                <c:pt idx="137">
                  <c:v>15.6875</c:v>
                </c:pt>
                <c:pt idx="138">
                  <c:v>15.25</c:v>
                </c:pt>
                <c:pt idx="139">
                  <c:v>15.25</c:v>
                </c:pt>
                <c:pt idx="140">
                  <c:v>15.4375</c:v>
                </c:pt>
                <c:pt idx="141">
                  <c:v>15.6875</c:v>
                </c:pt>
                <c:pt idx="142">
                  <c:v>14.9375</c:v>
                </c:pt>
                <c:pt idx="143">
                  <c:v>15.5625</c:v>
                </c:pt>
                <c:pt idx="144">
                  <c:v>15.75</c:v>
                </c:pt>
                <c:pt idx="145">
                  <c:v>15.4375</c:v>
                </c:pt>
                <c:pt idx="146">
                  <c:v>15.375</c:v>
                </c:pt>
                <c:pt idx="147">
                  <c:v>15.5</c:v>
                </c:pt>
                <c:pt idx="148">
                  <c:v>15.3125</c:v>
                </c:pt>
                <c:pt idx="149">
                  <c:v>15.75</c:v>
                </c:pt>
                <c:pt idx="150">
                  <c:v>15.125</c:v>
                </c:pt>
                <c:pt idx="151">
                  <c:v>15.125</c:v>
                </c:pt>
                <c:pt idx="152">
                  <c:v>15.25</c:v>
                </c:pt>
                <c:pt idx="153">
                  <c:v>15.3125</c:v>
                </c:pt>
                <c:pt idx="154">
                  <c:v>15.75</c:v>
                </c:pt>
                <c:pt idx="155">
                  <c:v>15.25</c:v>
                </c:pt>
                <c:pt idx="156">
                  <c:v>15.1875</c:v>
                </c:pt>
                <c:pt idx="157">
                  <c:v>15.4375</c:v>
                </c:pt>
                <c:pt idx="158">
                  <c:v>15.1875</c:v>
                </c:pt>
                <c:pt idx="159">
                  <c:v>15.5625</c:v>
                </c:pt>
                <c:pt idx="160">
                  <c:v>15.1875</c:v>
                </c:pt>
                <c:pt idx="161">
                  <c:v>15.5625</c:v>
                </c:pt>
                <c:pt idx="162">
                  <c:v>15.75</c:v>
                </c:pt>
                <c:pt idx="163">
                  <c:v>14.5625</c:v>
                </c:pt>
                <c:pt idx="164">
                  <c:v>15.125</c:v>
                </c:pt>
                <c:pt idx="165">
                  <c:v>15.3125</c:v>
                </c:pt>
                <c:pt idx="166">
                  <c:v>15.25</c:v>
                </c:pt>
                <c:pt idx="167">
                  <c:v>15.4375</c:v>
                </c:pt>
                <c:pt idx="168">
                  <c:v>15.4375</c:v>
                </c:pt>
                <c:pt idx="169">
                  <c:v>15.25</c:v>
                </c:pt>
                <c:pt idx="170">
                  <c:v>15.375</c:v>
                </c:pt>
                <c:pt idx="171">
                  <c:v>15.4375</c:v>
                </c:pt>
                <c:pt idx="172">
                  <c:v>15.125</c:v>
                </c:pt>
                <c:pt idx="173">
                  <c:v>15.375</c:v>
                </c:pt>
                <c:pt idx="174">
                  <c:v>15.125</c:v>
                </c:pt>
                <c:pt idx="175">
                  <c:v>15.1875</c:v>
                </c:pt>
                <c:pt idx="176">
                  <c:v>15.1875</c:v>
                </c:pt>
                <c:pt idx="177">
                  <c:v>15.1875</c:v>
                </c:pt>
                <c:pt idx="178">
                  <c:v>15.1875</c:v>
                </c:pt>
                <c:pt idx="179">
                  <c:v>14.875</c:v>
                </c:pt>
                <c:pt idx="180">
                  <c:v>14.875</c:v>
                </c:pt>
                <c:pt idx="181">
                  <c:v>15.0625</c:v>
                </c:pt>
                <c:pt idx="182">
                  <c:v>15.5</c:v>
                </c:pt>
                <c:pt idx="183">
                  <c:v>15.3125</c:v>
                </c:pt>
                <c:pt idx="184">
                  <c:v>14.8125</c:v>
                </c:pt>
                <c:pt idx="185">
                  <c:v>14.0625</c:v>
                </c:pt>
                <c:pt idx="186">
                  <c:v>15</c:v>
                </c:pt>
                <c:pt idx="187">
                  <c:v>15.5625</c:v>
                </c:pt>
                <c:pt idx="188">
                  <c:v>15</c:v>
                </c:pt>
                <c:pt idx="189">
                  <c:v>14.9375</c:v>
                </c:pt>
                <c:pt idx="190">
                  <c:v>15.1875</c:v>
                </c:pt>
                <c:pt idx="191">
                  <c:v>15.1875</c:v>
                </c:pt>
                <c:pt idx="192">
                  <c:v>14.9375</c:v>
                </c:pt>
                <c:pt idx="193">
                  <c:v>15</c:v>
                </c:pt>
                <c:pt idx="194">
                  <c:v>14.8125</c:v>
                </c:pt>
                <c:pt idx="195">
                  <c:v>14.6875</c:v>
                </c:pt>
                <c:pt idx="196">
                  <c:v>15.3125</c:v>
                </c:pt>
                <c:pt idx="197">
                  <c:v>14.75</c:v>
                </c:pt>
                <c:pt idx="198">
                  <c:v>14.375</c:v>
                </c:pt>
                <c:pt idx="199">
                  <c:v>14.5625</c:v>
                </c:pt>
                <c:pt idx="200">
                  <c:v>14.625</c:v>
                </c:pt>
                <c:pt idx="201">
                  <c:v>14.875</c:v>
                </c:pt>
                <c:pt idx="202">
                  <c:v>14.6875</c:v>
                </c:pt>
                <c:pt idx="203">
                  <c:v>14.1875</c:v>
                </c:pt>
                <c:pt idx="204">
                  <c:v>14.3125</c:v>
                </c:pt>
                <c:pt idx="205">
                  <c:v>14.3125</c:v>
                </c:pt>
                <c:pt idx="206">
                  <c:v>14.3125</c:v>
                </c:pt>
                <c:pt idx="207">
                  <c:v>14</c:v>
                </c:pt>
                <c:pt idx="208">
                  <c:v>14.1875</c:v>
                </c:pt>
                <c:pt idx="209">
                  <c:v>14.1875</c:v>
                </c:pt>
                <c:pt idx="210">
                  <c:v>14.625</c:v>
                </c:pt>
                <c:pt idx="211">
                  <c:v>14.375</c:v>
                </c:pt>
                <c:pt idx="212">
                  <c:v>14.1875</c:v>
                </c:pt>
                <c:pt idx="213">
                  <c:v>13.8125</c:v>
                </c:pt>
                <c:pt idx="214">
                  <c:v>14.125</c:v>
                </c:pt>
                <c:pt idx="215">
                  <c:v>14.8125</c:v>
                </c:pt>
                <c:pt idx="216">
                  <c:v>14.0625</c:v>
                </c:pt>
                <c:pt idx="217">
                  <c:v>14.3125</c:v>
                </c:pt>
                <c:pt idx="218">
                  <c:v>13.9375</c:v>
                </c:pt>
                <c:pt idx="219">
                  <c:v>14</c:v>
                </c:pt>
                <c:pt idx="220">
                  <c:v>14.4375</c:v>
                </c:pt>
                <c:pt idx="221">
                  <c:v>14.125</c:v>
                </c:pt>
                <c:pt idx="222">
                  <c:v>14.1875</c:v>
                </c:pt>
                <c:pt idx="223">
                  <c:v>14.125</c:v>
                </c:pt>
                <c:pt idx="224">
                  <c:v>14.1875</c:v>
                </c:pt>
                <c:pt idx="225">
                  <c:v>14.75</c:v>
                </c:pt>
                <c:pt idx="226">
                  <c:v>13.75</c:v>
                </c:pt>
                <c:pt idx="227">
                  <c:v>14</c:v>
                </c:pt>
                <c:pt idx="228">
                  <c:v>13</c:v>
                </c:pt>
                <c:pt idx="229">
                  <c:v>14.125</c:v>
                </c:pt>
                <c:pt idx="230">
                  <c:v>14.1875</c:v>
                </c:pt>
                <c:pt idx="231">
                  <c:v>13</c:v>
                </c:pt>
                <c:pt idx="232">
                  <c:v>14</c:v>
                </c:pt>
                <c:pt idx="233">
                  <c:v>14.125</c:v>
                </c:pt>
                <c:pt idx="234">
                  <c:v>14.125</c:v>
                </c:pt>
                <c:pt idx="235">
                  <c:v>14.0625</c:v>
                </c:pt>
                <c:pt idx="236">
                  <c:v>13.8125</c:v>
                </c:pt>
                <c:pt idx="237">
                  <c:v>13.875</c:v>
                </c:pt>
                <c:pt idx="238">
                  <c:v>13.9375</c:v>
                </c:pt>
                <c:pt idx="239">
                  <c:v>14</c:v>
                </c:pt>
                <c:pt idx="240">
                  <c:v>13.4375</c:v>
                </c:pt>
                <c:pt idx="241">
                  <c:v>13.5625</c:v>
                </c:pt>
                <c:pt idx="242">
                  <c:v>13.5</c:v>
                </c:pt>
                <c:pt idx="243">
                  <c:v>13.75</c:v>
                </c:pt>
                <c:pt idx="244">
                  <c:v>14.125</c:v>
                </c:pt>
                <c:pt idx="245">
                  <c:v>13.3125</c:v>
                </c:pt>
                <c:pt idx="246">
                  <c:v>13.6875</c:v>
                </c:pt>
                <c:pt idx="247">
                  <c:v>13.4375</c:v>
                </c:pt>
                <c:pt idx="248">
                  <c:v>13.25</c:v>
                </c:pt>
                <c:pt idx="249">
                  <c:v>13.25</c:v>
                </c:pt>
                <c:pt idx="250">
                  <c:v>12.5625</c:v>
                </c:pt>
                <c:pt idx="251">
                  <c:v>12.5</c:v>
                </c:pt>
                <c:pt idx="252">
                  <c:v>12.625</c:v>
                </c:pt>
                <c:pt idx="253">
                  <c:v>11.4375</c:v>
                </c:pt>
                <c:pt idx="254">
                  <c:v>13.1875</c:v>
                </c:pt>
                <c:pt idx="255">
                  <c:v>13.25</c:v>
                </c:pt>
                <c:pt idx="256">
                  <c:v>13.375</c:v>
                </c:pt>
                <c:pt idx="257">
                  <c:v>13.5</c:v>
                </c:pt>
                <c:pt idx="258">
                  <c:v>13.875</c:v>
                </c:pt>
                <c:pt idx="259">
                  <c:v>13.1875</c:v>
                </c:pt>
                <c:pt idx="260">
                  <c:v>13.0625</c:v>
                </c:pt>
                <c:pt idx="261">
                  <c:v>13.25</c:v>
                </c:pt>
                <c:pt idx="262">
                  <c:v>13</c:v>
                </c:pt>
                <c:pt idx="263">
                  <c:v>13.625</c:v>
                </c:pt>
                <c:pt idx="264">
                  <c:v>12.6875</c:v>
                </c:pt>
                <c:pt idx="265">
                  <c:v>12.6875</c:v>
                </c:pt>
                <c:pt idx="266">
                  <c:v>12.5</c:v>
                </c:pt>
                <c:pt idx="267">
                  <c:v>12.8125</c:v>
                </c:pt>
                <c:pt idx="268">
                  <c:v>13.0625</c:v>
                </c:pt>
                <c:pt idx="269">
                  <c:v>12.375</c:v>
                </c:pt>
                <c:pt idx="270">
                  <c:v>12.0625</c:v>
                </c:pt>
                <c:pt idx="271">
                  <c:v>12.0625</c:v>
                </c:pt>
                <c:pt idx="272">
                  <c:v>10.8125</c:v>
                </c:pt>
                <c:pt idx="273">
                  <c:v>12.125</c:v>
                </c:pt>
                <c:pt idx="274">
                  <c:v>11.9375</c:v>
                </c:pt>
                <c:pt idx="275">
                  <c:v>10.6875</c:v>
                </c:pt>
                <c:pt idx="276">
                  <c:v>11.5</c:v>
                </c:pt>
                <c:pt idx="277">
                  <c:v>12.0625</c:v>
                </c:pt>
                <c:pt idx="278">
                  <c:v>11.8125</c:v>
                </c:pt>
                <c:pt idx="279">
                  <c:v>12</c:v>
                </c:pt>
                <c:pt idx="280">
                  <c:v>11.9375</c:v>
                </c:pt>
                <c:pt idx="281">
                  <c:v>11.875</c:v>
                </c:pt>
                <c:pt idx="282">
                  <c:v>11.8125</c:v>
                </c:pt>
                <c:pt idx="283">
                  <c:v>11.75</c:v>
                </c:pt>
                <c:pt idx="284">
                  <c:v>11.875</c:v>
                </c:pt>
                <c:pt idx="285">
                  <c:v>11.9375</c:v>
                </c:pt>
                <c:pt idx="286">
                  <c:v>11.625</c:v>
                </c:pt>
                <c:pt idx="287">
                  <c:v>11.8125</c:v>
                </c:pt>
                <c:pt idx="288">
                  <c:v>11.75</c:v>
                </c:pt>
                <c:pt idx="289">
                  <c:v>11.6875</c:v>
                </c:pt>
                <c:pt idx="290">
                  <c:v>11.8125</c:v>
                </c:pt>
                <c:pt idx="291">
                  <c:v>11.4375</c:v>
                </c:pt>
                <c:pt idx="292">
                  <c:v>11.4375</c:v>
                </c:pt>
                <c:pt idx="293">
                  <c:v>11.875</c:v>
                </c:pt>
                <c:pt idx="294">
                  <c:v>11.3125</c:v>
                </c:pt>
                <c:pt idx="295">
                  <c:v>11.75</c:v>
                </c:pt>
                <c:pt idx="296">
                  <c:v>11.625</c:v>
                </c:pt>
                <c:pt idx="297">
                  <c:v>12</c:v>
                </c:pt>
                <c:pt idx="298">
                  <c:v>11.0625</c:v>
                </c:pt>
                <c:pt idx="299">
                  <c:v>11.6875</c:v>
                </c:pt>
                <c:pt idx="300">
                  <c:v>11.75</c:v>
                </c:pt>
                <c:pt idx="301">
                  <c:v>11.8125</c:v>
                </c:pt>
                <c:pt idx="302">
                  <c:v>11.625</c:v>
                </c:pt>
                <c:pt idx="303">
                  <c:v>12</c:v>
                </c:pt>
                <c:pt idx="304">
                  <c:v>11.75</c:v>
                </c:pt>
                <c:pt idx="305">
                  <c:v>11.8125</c:v>
                </c:pt>
                <c:pt idx="306">
                  <c:v>12</c:v>
                </c:pt>
                <c:pt idx="307">
                  <c:v>12.1875</c:v>
                </c:pt>
                <c:pt idx="308">
                  <c:v>12</c:v>
                </c:pt>
                <c:pt idx="309">
                  <c:v>12.8125</c:v>
                </c:pt>
                <c:pt idx="310">
                  <c:v>12.125</c:v>
                </c:pt>
                <c:pt idx="311">
                  <c:v>12.0625</c:v>
                </c:pt>
                <c:pt idx="312">
                  <c:v>12</c:v>
                </c:pt>
                <c:pt idx="313">
                  <c:v>12.25</c:v>
                </c:pt>
                <c:pt idx="314">
                  <c:v>12.5</c:v>
                </c:pt>
                <c:pt idx="315">
                  <c:v>12.1875</c:v>
                </c:pt>
                <c:pt idx="316">
                  <c:v>12.25</c:v>
                </c:pt>
                <c:pt idx="317">
                  <c:v>12.25</c:v>
                </c:pt>
                <c:pt idx="318">
                  <c:v>12.25</c:v>
                </c:pt>
                <c:pt idx="319">
                  <c:v>12.1875</c:v>
                </c:pt>
                <c:pt idx="320">
                  <c:v>12.4375</c:v>
                </c:pt>
                <c:pt idx="321">
                  <c:v>12.25</c:v>
                </c:pt>
                <c:pt idx="322">
                  <c:v>12.5625</c:v>
                </c:pt>
                <c:pt idx="323">
                  <c:v>12.5</c:v>
                </c:pt>
                <c:pt idx="324">
                  <c:v>12.625</c:v>
                </c:pt>
                <c:pt idx="325">
                  <c:v>13</c:v>
                </c:pt>
                <c:pt idx="326">
                  <c:v>12.8125</c:v>
                </c:pt>
                <c:pt idx="327">
                  <c:v>12.8125</c:v>
                </c:pt>
                <c:pt idx="328">
                  <c:v>13.1875</c:v>
                </c:pt>
                <c:pt idx="329">
                  <c:v>12.75</c:v>
                </c:pt>
                <c:pt idx="330">
                  <c:v>12.75</c:v>
                </c:pt>
                <c:pt idx="331">
                  <c:v>13</c:v>
                </c:pt>
                <c:pt idx="332">
                  <c:v>13</c:v>
                </c:pt>
                <c:pt idx="333">
                  <c:v>12.75</c:v>
                </c:pt>
                <c:pt idx="334">
                  <c:v>12.875</c:v>
                </c:pt>
                <c:pt idx="335">
                  <c:v>12.875</c:v>
                </c:pt>
                <c:pt idx="336">
                  <c:v>12.75</c:v>
                </c:pt>
                <c:pt idx="337">
                  <c:v>12.875</c:v>
                </c:pt>
                <c:pt idx="338">
                  <c:v>13</c:v>
                </c:pt>
                <c:pt idx="339">
                  <c:v>13</c:v>
                </c:pt>
                <c:pt idx="340">
                  <c:v>13.375</c:v>
                </c:pt>
                <c:pt idx="341">
                  <c:v>13.3125</c:v>
                </c:pt>
                <c:pt idx="342">
                  <c:v>13.25</c:v>
                </c:pt>
                <c:pt idx="343">
                  <c:v>13.5</c:v>
                </c:pt>
                <c:pt idx="344">
                  <c:v>13.4375</c:v>
                </c:pt>
                <c:pt idx="345">
                  <c:v>13.875</c:v>
                </c:pt>
                <c:pt idx="346">
                  <c:v>13.8125</c:v>
                </c:pt>
                <c:pt idx="347">
                  <c:v>13.6875</c:v>
                </c:pt>
                <c:pt idx="348">
                  <c:v>14</c:v>
                </c:pt>
                <c:pt idx="349">
                  <c:v>13.8125</c:v>
                </c:pt>
                <c:pt idx="350">
                  <c:v>13.875</c:v>
                </c:pt>
                <c:pt idx="351">
                  <c:v>14.25</c:v>
                </c:pt>
                <c:pt idx="352">
                  <c:v>14.25</c:v>
                </c:pt>
                <c:pt idx="353">
                  <c:v>14.625</c:v>
                </c:pt>
                <c:pt idx="354">
                  <c:v>13.75</c:v>
                </c:pt>
                <c:pt idx="355">
                  <c:v>14.3125</c:v>
                </c:pt>
                <c:pt idx="356">
                  <c:v>14.9375</c:v>
                </c:pt>
                <c:pt idx="357">
                  <c:v>14.75</c:v>
                </c:pt>
                <c:pt idx="358">
                  <c:v>15.0625</c:v>
                </c:pt>
                <c:pt idx="359">
                  <c:v>14.75</c:v>
                </c:pt>
                <c:pt idx="360">
                  <c:v>14.9375</c:v>
                </c:pt>
                <c:pt idx="361">
                  <c:v>15.0625</c:v>
                </c:pt>
                <c:pt idx="362">
                  <c:v>14.9375</c:v>
                </c:pt>
                <c:pt idx="363">
                  <c:v>15.3125</c:v>
                </c:pt>
                <c:pt idx="364">
                  <c:v>15.4375</c:v>
                </c:pt>
                <c:pt idx="365">
                  <c:v>15.625</c:v>
                </c:pt>
                <c:pt idx="366">
                  <c:v>15.1875</c:v>
                </c:pt>
                <c:pt idx="367">
                  <c:v>15.75</c:v>
                </c:pt>
                <c:pt idx="368">
                  <c:v>15.5</c:v>
                </c:pt>
                <c:pt idx="369">
                  <c:v>15.5625</c:v>
                </c:pt>
                <c:pt idx="370">
                  <c:v>15.875</c:v>
                </c:pt>
                <c:pt idx="371">
                  <c:v>15.8125</c:v>
                </c:pt>
                <c:pt idx="372">
                  <c:v>15.875</c:v>
                </c:pt>
                <c:pt idx="373">
                  <c:v>16</c:v>
                </c:pt>
                <c:pt idx="374">
                  <c:v>15.875</c:v>
                </c:pt>
                <c:pt idx="375">
                  <c:v>16.375</c:v>
                </c:pt>
                <c:pt idx="376">
                  <c:v>16.0625</c:v>
                </c:pt>
                <c:pt idx="377">
                  <c:v>16.8125</c:v>
                </c:pt>
                <c:pt idx="378">
                  <c:v>16.5625</c:v>
                </c:pt>
                <c:pt idx="379">
                  <c:v>16.5625</c:v>
                </c:pt>
                <c:pt idx="380">
                  <c:v>16.9375</c:v>
                </c:pt>
                <c:pt idx="381">
                  <c:v>17.5</c:v>
                </c:pt>
                <c:pt idx="382">
                  <c:v>17.1875</c:v>
                </c:pt>
                <c:pt idx="383">
                  <c:v>17.3125</c:v>
                </c:pt>
                <c:pt idx="384">
                  <c:v>18.5</c:v>
                </c:pt>
                <c:pt idx="385">
                  <c:v>18.875</c:v>
                </c:pt>
                <c:pt idx="386">
                  <c:v>19.3125</c:v>
                </c:pt>
                <c:pt idx="387">
                  <c:v>18.5625</c:v>
                </c:pt>
                <c:pt idx="388">
                  <c:v>18.9375</c:v>
                </c:pt>
                <c:pt idx="389">
                  <c:v>19.375</c:v>
                </c:pt>
                <c:pt idx="390">
                  <c:v>19.5</c:v>
                </c:pt>
                <c:pt idx="391">
                  <c:v>18.75</c:v>
                </c:pt>
                <c:pt idx="392">
                  <c:v>19.125</c:v>
                </c:pt>
                <c:pt idx="393">
                  <c:v>18.9375</c:v>
                </c:pt>
                <c:pt idx="394">
                  <c:v>18.875</c:v>
                </c:pt>
                <c:pt idx="395">
                  <c:v>18.625</c:v>
                </c:pt>
                <c:pt idx="396">
                  <c:v>18.5625</c:v>
                </c:pt>
                <c:pt idx="397">
                  <c:v>18.625</c:v>
                </c:pt>
                <c:pt idx="398">
                  <c:v>19.1875</c:v>
                </c:pt>
                <c:pt idx="399">
                  <c:v>19.125</c:v>
                </c:pt>
                <c:pt idx="400">
                  <c:v>19.1875</c:v>
                </c:pt>
                <c:pt idx="401">
                  <c:v>18.9375</c:v>
                </c:pt>
                <c:pt idx="402">
                  <c:v>18.4375</c:v>
                </c:pt>
                <c:pt idx="403">
                  <c:v>19.3125</c:v>
                </c:pt>
                <c:pt idx="404">
                  <c:v>19.25</c:v>
                </c:pt>
                <c:pt idx="405">
                  <c:v>19.5</c:v>
                </c:pt>
                <c:pt idx="406">
                  <c:v>19.75</c:v>
                </c:pt>
                <c:pt idx="407">
                  <c:v>19.5</c:v>
                </c:pt>
                <c:pt idx="408">
                  <c:v>19.625</c:v>
                </c:pt>
                <c:pt idx="409">
                  <c:v>22.875</c:v>
                </c:pt>
                <c:pt idx="410">
                  <c:v>20.875</c:v>
                </c:pt>
                <c:pt idx="411">
                  <c:v>21.25</c:v>
                </c:pt>
                <c:pt idx="412">
                  <c:v>21</c:v>
                </c:pt>
                <c:pt idx="413">
                  <c:v>19.25</c:v>
                </c:pt>
                <c:pt idx="414">
                  <c:v>19.75</c:v>
                </c:pt>
                <c:pt idx="415">
                  <c:v>19.75</c:v>
                </c:pt>
                <c:pt idx="416">
                  <c:v>20.625</c:v>
                </c:pt>
                <c:pt idx="417">
                  <c:v>19.8125</c:v>
                </c:pt>
                <c:pt idx="418">
                  <c:v>19.875</c:v>
                </c:pt>
                <c:pt idx="419">
                  <c:v>19.9375</c:v>
                </c:pt>
                <c:pt idx="420">
                  <c:v>19.3125</c:v>
                </c:pt>
                <c:pt idx="421">
                  <c:v>20.125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86846208"/>
        <c:axId val="186856192"/>
      </c:lineChart>
      <c:dateAx>
        <c:axId val="186846208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186856192"/>
        <c:crosses val="autoZero"/>
        <c:auto val="0"/>
        <c:lblOffset val="100"/>
        <c:baseTimeUnit val="days"/>
        <c:majorUnit val="15"/>
        <c:majorTimeUnit val="days"/>
      </c:dateAx>
      <c:valAx>
        <c:axId val="186856192"/>
        <c:scaling>
          <c:orientation val="minMax"/>
          <c:min val="1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86846208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200"/>
      </a:pPr>
      <a:endParaRPr lang="es-AR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Hoja1!$V$8</c:f>
              <c:strCache>
                <c:ptCount val="1"/>
                <c:pt idx="0">
                  <c:v>MONTO</c:v>
                </c:pt>
              </c:strCache>
            </c:strRef>
          </c:tx>
          <c:marker>
            <c:symbol val="none"/>
          </c:marker>
          <c:cat>
            <c:numRef>
              <c:f>Hoja1!$U$9:$U$426</c:f>
              <c:numCache>
                <c:formatCode>m/d/yyyy</c:formatCode>
                <c:ptCount val="418"/>
                <c:pt idx="0">
                  <c:v>41481</c:v>
                </c:pt>
                <c:pt idx="1">
                  <c:v>41480</c:v>
                </c:pt>
                <c:pt idx="2">
                  <c:v>41479</c:v>
                </c:pt>
                <c:pt idx="3">
                  <c:v>41478</c:v>
                </c:pt>
                <c:pt idx="4">
                  <c:v>41477</c:v>
                </c:pt>
                <c:pt idx="5">
                  <c:v>41474</c:v>
                </c:pt>
                <c:pt idx="6">
                  <c:v>41473</c:v>
                </c:pt>
                <c:pt idx="7">
                  <c:v>41472</c:v>
                </c:pt>
                <c:pt idx="8">
                  <c:v>41471</c:v>
                </c:pt>
                <c:pt idx="9">
                  <c:v>41470</c:v>
                </c:pt>
                <c:pt idx="10">
                  <c:v>41467</c:v>
                </c:pt>
                <c:pt idx="11">
                  <c:v>41466</c:v>
                </c:pt>
                <c:pt idx="12">
                  <c:v>41465</c:v>
                </c:pt>
                <c:pt idx="13">
                  <c:v>41463</c:v>
                </c:pt>
                <c:pt idx="14">
                  <c:v>41460</c:v>
                </c:pt>
                <c:pt idx="15">
                  <c:v>41459</c:v>
                </c:pt>
                <c:pt idx="16">
                  <c:v>41458</c:v>
                </c:pt>
                <c:pt idx="17">
                  <c:v>41457</c:v>
                </c:pt>
                <c:pt idx="18">
                  <c:v>41456</c:v>
                </c:pt>
                <c:pt idx="19">
                  <c:v>41453</c:v>
                </c:pt>
                <c:pt idx="20">
                  <c:v>41452</c:v>
                </c:pt>
                <c:pt idx="21">
                  <c:v>41451</c:v>
                </c:pt>
                <c:pt idx="22">
                  <c:v>41450</c:v>
                </c:pt>
                <c:pt idx="23">
                  <c:v>41449</c:v>
                </c:pt>
                <c:pt idx="24">
                  <c:v>41444</c:v>
                </c:pt>
                <c:pt idx="25">
                  <c:v>41443</c:v>
                </c:pt>
                <c:pt idx="26">
                  <c:v>41442</c:v>
                </c:pt>
                <c:pt idx="27">
                  <c:v>41439</c:v>
                </c:pt>
                <c:pt idx="28">
                  <c:v>41438</c:v>
                </c:pt>
                <c:pt idx="29">
                  <c:v>41437</c:v>
                </c:pt>
                <c:pt idx="30">
                  <c:v>41436</c:v>
                </c:pt>
                <c:pt idx="31">
                  <c:v>41435</c:v>
                </c:pt>
                <c:pt idx="32">
                  <c:v>41432</c:v>
                </c:pt>
                <c:pt idx="33">
                  <c:v>41431</c:v>
                </c:pt>
                <c:pt idx="34">
                  <c:v>41430</c:v>
                </c:pt>
                <c:pt idx="35">
                  <c:v>41429</c:v>
                </c:pt>
                <c:pt idx="36">
                  <c:v>41428</c:v>
                </c:pt>
                <c:pt idx="37">
                  <c:v>41425</c:v>
                </c:pt>
                <c:pt idx="38">
                  <c:v>41424</c:v>
                </c:pt>
                <c:pt idx="39">
                  <c:v>41423</c:v>
                </c:pt>
                <c:pt idx="40">
                  <c:v>41422</c:v>
                </c:pt>
                <c:pt idx="41">
                  <c:v>41421</c:v>
                </c:pt>
                <c:pt idx="42">
                  <c:v>41418</c:v>
                </c:pt>
                <c:pt idx="43">
                  <c:v>41417</c:v>
                </c:pt>
                <c:pt idx="44">
                  <c:v>41416</c:v>
                </c:pt>
                <c:pt idx="45">
                  <c:v>41415</c:v>
                </c:pt>
                <c:pt idx="46">
                  <c:v>41414</c:v>
                </c:pt>
                <c:pt idx="47">
                  <c:v>41411</c:v>
                </c:pt>
                <c:pt idx="48">
                  <c:v>41410</c:v>
                </c:pt>
                <c:pt idx="49">
                  <c:v>41409</c:v>
                </c:pt>
                <c:pt idx="50">
                  <c:v>41408</c:v>
                </c:pt>
                <c:pt idx="51">
                  <c:v>41407</c:v>
                </c:pt>
                <c:pt idx="52">
                  <c:v>41404</c:v>
                </c:pt>
                <c:pt idx="53">
                  <c:v>41403</c:v>
                </c:pt>
                <c:pt idx="54">
                  <c:v>41402</c:v>
                </c:pt>
                <c:pt idx="55">
                  <c:v>41401</c:v>
                </c:pt>
                <c:pt idx="56">
                  <c:v>41400</c:v>
                </c:pt>
                <c:pt idx="57">
                  <c:v>41397</c:v>
                </c:pt>
                <c:pt idx="58">
                  <c:v>41396</c:v>
                </c:pt>
                <c:pt idx="59">
                  <c:v>41394</c:v>
                </c:pt>
                <c:pt idx="60">
                  <c:v>41393</c:v>
                </c:pt>
                <c:pt idx="61">
                  <c:v>41390</c:v>
                </c:pt>
                <c:pt idx="62">
                  <c:v>41389</c:v>
                </c:pt>
                <c:pt idx="63">
                  <c:v>41388</c:v>
                </c:pt>
                <c:pt idx="64">
                  <c:v>41387</c:v>
                </c:pt>
                <c:pt idx="65">
                  <c:v>41386</c:v>
                </c:pt>
                <c:pt idx="66">
                  <c:v>41383</c:v>
                </c:pt>
                <c:pt idx="67">
                  <c:v>41382</c:v>
                </c:pt>
                <c:pt idx="68">
                  <c:v>41381</c:v>
                </c:pt>
                <c:pt idx="69">
                  <c:v>41380</c:v>
                </c:pt>
                <c:pt idx="70">
                  <c:v>41379</c:v>
                </c:pt>
                <c:pt idx="71">
                  <c:v>41376</c:v>
                </c:pt>
                <c:pt idx="72">
                  <c:v>41375</c:v>
                </c:pt>
                <c:pt idx="73">
                  <c:v>41374</c:v>
                </c:pt>
                <c:pt idx="74">
                  <c:v>41373</c:v>
                </c:pt>
                <c:pt idx="75">
                  <c:v>41372</c:v>
                </c:pt>
                <c:pt idx="76">
                  <c:v>41369</c:v>
                </c:pt>
                <c:pt idx="77">
                  <c:v>41368</c:v>
                </c:pt>
                <c:pt idx="78">
                  <c:v>41367</c:v>
                </c:pt>
                <c:pt idx="79">
                  <c:v>41360</c:v>
                </c:pt>
                <c:pt idx="80">
                  <c:v>41359</c:v>
                </c:pt>
                <c:pt idx="81">
                  <c:v>41358</c:v>
                </c:pt>
                <c:pt idx="82">
                  <c:v>41355</c:v>
                </c:pt>
                <c:pt idx="83">
                  <c:v>41354</c:v>
                </c:pt>
                <c:pt idx="84">
                  <c:v>41353</c:v>
                </c:pt>
                <c:pt idx="85">
                  <c:v>41352</c:v>
                </c:pt>
                <c:pt idx="86">
                  <c:v>41351</c:v>
                </c:pt>
                <c:pt idx="87">
                  <c:v>41348</c:v>
                </c:pt>
                <c:pt idx="88">
                  <c:v>41347</c:v>
                </c:pt>
                <c:pt idx="89">
                  <c:v>41346</c:v>
                </c:pt>
                <c:pt idx="90">
                  <c:v>41345</c:v>
                </c:pt>
                <c:pt idx="91">
                  <c:v>41344</c:v>
                </c:pt>
                <c:pt idx="92">
                  <c:v>41341</c:v>
                </c:pt>
                <c:pt idx="93">
                  <c:v>41340</c:v>
                </c:pt>
                <c:pt idx="94">
                  <c:v>41339</c:v>
                </c:pt>
                <c:pt idx="95">
                  <c:v>41338</c:v>
                </c:pt>
                <c:pt idx="96">
                  <c:v>41337</c:v>
                </c:pt>
                <c:pt idx="97">
                  <c:v>41334</c:v>
                </c:pt>
                <c:pt idx="98">
                  <c:v>41333</c:v>
                </c:pt>
                <c:pt idx="99">
                  <c:v>41332</c:v>
                </c:pt>
                <c:pt idx="100">
                  <c:v>41331</c:v>
                </c:pt>
                <c:pt idx="101">
                  <c:v>41330</c:v>
                </c:pt>
                <c:pt idx="102">
                  <c:v>41327</c:v>
                </c:pt>
                <c:pt idx="103">
                  <c:v>41326</c:v>
                </c:pt>
                <c:pt idx="104">
                  <c:v>41324</c:v>
                </c:pt>
                <c:pt idx="105">
                  <c:v>41323</c:v>
                </c:pt>
                <c:pt idx="106">
                  <c:v>41320</c:v>
                </c:pt>
                <c:pt idx="107">
                  <c:v>41319</c:v>
                </c:pt>
                <c:pt idx="108">
                  <c:v>41318</c:v>
                </c:pt>
                <c:pt idx="109">
                  <c:v>41313</c:v>
                </c:pt>
                <c:pt idx="110">
                  <c:v>41312</c:v>
                </c:pt>
                <c:pt idx="111">
                  <c:v>41311</c:v>
                </c:pt>
                <c:pt idx="112">
                  <c:v>41310</c:v>
                </c:pt>
                <c:pt idx="113">
                  <c:v>41309</c:v>
                </c:pt>
                <c:pt idx="114">
                  <c:v>41306</c:v>
                </c:pt>
                <c:pt idx="115">
                  <c:v>41304</c:v>
                </c:pt>
                <c:pt idx="116">
                  <c:v>41303</c:v>
                </c:pt>
                <c:pt idx="117">
                  <c:v>41302</c:v>
                </c:pt>
                <c:pt idx="118">
                  <c:v>41299</c:v>
                </c:pt>
                <c:pt idx="119">
                  <c:v>41298</c:v>
                </c:pt>
                <c:pt idx="120">
                  <c:v>41297</c:v>
                </c:pt>
                <c:pt idx="121">
                  <c:v>41296</c:v>
                </c:pt>
                <c:pt idx="122">
                  <c:v>41295</c:v>
                </c:pt>
                <c:pt idx="123">
                  <c:v>41292</c:v>
                </c:pt>
                <c:pt idx="124">
                  <c:v>41291</c:v>
                </c:pt>
                <c:pt idx="125">
                  <c:v>41290</c:v>
                </c:pt>
                <c:pt idx="126">
                  <c:v>41289</c:v>
                </c:pt>
                <c:pt idx="127">
                  <c:v>41288</c:v>
                </c:pt>
                <c:pt idx="128">
                  <c:v>41285</c:v>
                </c:pt>
                <c:pt idx="129">
                  <c:v>41284</c:v>
                </c:pt>
                <c:pt idx="130">
                  <c:v>41283</c:v>
                </c:pt>
                <c:pt idx="131">
                  <c:v>41282</c:v>
                </c:pt>
                <c:pt idx="132">
                  <c:v>41281</c:v>
                </c:pt>
                <c:pt idx="133">
                  <c:v>41278</c:v>
                </c:pt>
                <c:pt idx="134">
                  <c:v>41277</c:v>
                </c:pt>
                <c:pt idx="135">
                  <c:v>41276</c:v>
                </c:pt>
                <c:pt idx="136">
                  <c:v>41274</c:v>
                </c:pt>
                <c:pt idx="137">
                  <c:v>41271</c:v>
                </c:pt>
                <c:pt idx="138">
                  <c:v>41270</c:v>
                </c:pt>
                <c:pt idx="139">
                  <c:v>41269</c:v>
                </c:pt>
                <c:pt idx="140">
                  <c:v>41264</c:v>
                </c:pt>
                <c:pt idx="141">
                  <c:v>41263</c:v>
                </c:pt>
                <c:pt idx="142">
                  <c:v>41262</c:v>
                </c:pt>
                <c:pt idx="143">
                  <c:v>41261</c:v>
                </c:pt>
                <c:pt idx="144">
                  <c:v>41260</c:v>
                </c:pt>
                <c:pt idx="145">
                  <c:v>41257</c:v>
                </c:pt>
                <c:pt idx="146">
                  <c:v>41256</c:v>
                </c:pt>
                <c:pt idx="147">
                  <c:v>41255</c:v>
                </c:pt>
                <c:pt idx="148">
                  <c:v>41254</c:v>
                </c:pt>
                <c:pt idx="149">
                  <c:v>41253</c:v>
                </c:pt>
                <c:pt idx="150">
                  <c:v>41250</c:v>
                </c:pt>
                <c:pt idx="151">
                  <c:v>41249</c:v>
                </c:pt>
                <c:pt idx="152">
                  <c:v>41248</c:v>
                </c:pt>
                <c:pt idx="153">
                  <c:v>41247</c:v>
                </c:pt>
                <c:pt idx="154">
                  <c:v>41246</c:v>
                </c:pt>
                <c:pt idx="155">
                  <c:v>41243</c:v>
                </c:pt>
                <c:pt idx="156">
                  <c:v>41242</c:v>
                </c:pt>
                <c:pt idx="157">
                  <c:v>41241</c:v>
                </c:pt>
                <c:pt idx="158">
                  <c:v>41240</c:v>
                </c:pt>
                <c:pt idx="159">
                  <c:v>41236</c:v>
                </c:pt>
                <c:pt idx="160">
                  <c:v>41235</c:v>
                </c:pt>
                <c:pt idx="161">
                  <c:v>41234</c:v>
                </c:pt>
                <c:pt idx="162">
                  <c:v>41233</c:v>
                </c:pt>
                <c:pt idx="163">
                  <c:v>41232</c:v>
                </c:pt>
                <c:pt idx="164">
                  <c:v>41229</c:v>
                </c:pt>
                <c:pt idx="165">
                  <c:v>41228</c:v>
                </c:pt>
                <c:pt idx="166">
                  <c:v>41227</c:v>
                </c:pt>
                <c:pt idx="167">
                  <c:v>41226</c:v>
                </c:pt>
                <c:pt idx="168">
                  <c:v>41225</c:v>
                </c:pt>
                <c:pt idx="169">
                  <c:v>41222</c:v>
                </c:pt>
                <c:pt idx="170">
                  <c:v>41221</c:v>
                </c:pt>
                <c:pt idx="171">
                  <c:v>41220</c:v>
                </c:pt>
                <c:pt idx="172">
                  <c:v>41218</c:v>
                </c:pt>
                <c:pt idx="173">
                  <c:v>41215</c:v>
                </c:pt>
                <c:pt idx="174">
                  <c:v>41214</c:v>
                </c:pt>
                <c:pt idx="175">
                  <c:v>41213</c:v>
                </c:pt>
                <c:pt idx="176">
                  <c:v>41212</c:v>
                </c:pt>
                <c:pt idx="177">
                  <c:v>41211</c:v>
                </c:pt>
                <c:pt idx="178">
                  <c:v>41208</c:v>
                </c:pt>
                <c:pt idx="179">
                  <c:v>41207</c:v>
                </c:pt>
                <c:pt idx="180">
                  <c:v>41206</c:v>
                </c:pt>
                <c:pt idx="181">
                  <c:v>41205</c:v>
                </c:pt>
                <c:pt idx="182">
                  <c:v>41204</c:v>
                </c:pt>
                <c:pt idx="183">
                  <c:v>41201</c:v>
                </c:pt>
                <c:pt idx="184">
                  <c:v>41200</c:v>
                </c:pt>
                <c:pt idx="185">
                  <c:v>41199</c:v>
                </c:pt>
                <c:pt idx="186">
                  <c:v>41198</c:v>
                </c:pt>
                <c:pt idx="187">
                  <c:v>41197</c:v>
                </c:pt>
                <c:pt idx="188">
                  <c:v>41194</c:v>
                </c:pt>
                <c:pt idx="189">
                  <c:v>41193</c:v>
                </c:pt>
                <c:pt idx="190">
                  <c:v>41192</c:v>
                </c:pt>
                <c:pt idx="191">
                  <c:v>41191</c:v>
                </c:pt>
                <c:pt idx="192">
                  <c:v>41187</c:v>
                </c:pt>
                <c:pt idx="193">
                  <c:v>41186</c:v>
                </c:pt>
                <c:pt idx="194">
                  <c:v>41185</c:v>
                </c:pt>
                <c:pt idx="195">
                  <c:v>41184</c:v>
                </c:pt>
                <c:pt idx="196">
                  <c:v>41183</c:v>
                </c:pt>
                <c:pt idx="197">
                  <c:v>41180</c:v>
                </c:pt>
                <c:pt idx="198">
                  <c:v>41179</c:v>
                </c:pt>
                <c:pt idx="199">
                  <c:v>41178</c:v>
                </c:pt>
                <c:pt idx="200">
                  <c:v>41177</c:v>
                </c:pt>
                <c:pt idx="201">
                  <c:v>41173</c:v>
                </c:pt>
                <c:pt idx="202">
                  <c:v>41172</c:v>
                </c:pt>
                <c:pt idx="203">
                  <c:v>41171</c:v>
                </c:pt>
                <c:pt idx="204">
                  <c:v>41170</c:v>
                </c:pt>
                <c:pt idx="205">
                  <c:v>41169</c:v>
                </c:pt>
                <c:pt idx="206">
                  <c:v>41166</c:v>
                </c:pt>
                <c:pt idx="207">
                  <c:v>41165</c:v>
                </c:pt>
                <c:pt idx="208">
                  <c:v>41164</c:v>
                </c:pt>
                <c:pt idx="209">
                  <c:v>41163</c:v>
                </c:pt>
                <c:pt idx="210">
                  <c:v>41162</c:v>
                </c:pt>
                <c:pt idx="211">
                  <c:v>41159</c:v>
                </c:pt>
                <c:pt idx="212">
                  <c:v>41158</c:v>
                </c:pt>
                <c:pt idx="213">
                  <c:v>41157</c:v>
                </c:pt>
                <c:pt idx="214">
                  <c:v>41156</c:v>
                </c:pt>
                <c:pt idx="215">
                  <c:v>41155</c:v>
                </c:pt>
                <c:pt idx="216">
                  <c:v>41152</c:v>
                </c:pt>
                <c:pt idx="217">
                  <c:v>41151</c:v>
                </c:pt>
                <c:pt idx="218">
                  <c:v>41150</c:v>
                </c:pt>
                <c:pt idx="219">
                  <c:v>41149</c:v>
                </c:pt>
                <c:pt idx="220">
                  <c:v>41148</c:v>
                </c:pt>
                <c:pt idx="221">
                  <c:v>41145</c:v>
                </c:pt>
                <c:pt idx="222">
                  <c:v>41144</c:v>
                </c:pt>
                <c:pt idx="223">
                  <c:v>41143</c:v>
                </c:pt>
                <c:pt idx="224">
                  <c:v>41142</c:v>
                </c:pt>
                <c:pt idx="225">
                  <c:v>41138</c:v>
                </c:pt>
                <c:pt idx="226">
                  <c:v>41137</c:v>
                </c:pt>
                <c:pt idx="227">
                  <c:v>41136</c:v>
                </c:pt>
                <c:pt idx="228">
                  <c:v>41135</c:v>
                </c:pt>
                <c:pt idx="229">
                  <c:v>41134</c:v>
                </c:pt>
                <c:pt idx="230">
                  <c:v>41131</c:v>
                </c:pt>
                <c:pt idx="231">
                  <c:v>41130</c:v>
                </c:pt>
                <c:pt idx="232">
                  <c:v>41129</c:v>
                </c:pt>
                <c:pt idx="233">
                  <c:v>41128</c:v>
                </c:pt>
                <c:pt idx="234">
                  <c:v>41127</c:v>
                </c:pt>
                <c:pt idx="235">
                  <c:v>41124</c:v>
                </c:pt>
                <c:pt idx="236">
                  <c:v>41123</c:v>
                </c:pt>
                <c:pt idx="237">
                  <c:v>41122</c:v>
                </c:pt>
                <c:pt idx="238">
                  <c:v>41121</c:v>
                </c:pt>
                <c:pt idx="239">
                  <c:v>41120</c:v>
                </c:pt>
                <c:pt idx="240">
                  <c:v>41117</c:v>
                </c:pt>
                <c:pt idx="241">
                  <c:v>41116</c:v>
                </c:pt>
                <c:pt idx="242">
                  <c:v>41115</c:v>
                </c:pt>
                <c:pt idx="243">
                  <c:v>41114</c:v>
                </c:pt>
                <c:pt idx="244">
                  <c:v>41113</c:v>
                </c:pt>
                <c:pt idx="245">
                  <c:v>41110</c:v>
                </c:pt>
                <c:pt idx="246">
                  <c:v>41109</c:v>
                </c:pt>
                <c:pt idx="247">
                  <c:v>41108</c:v>
                </c:pt>
                <c:pt idx="248">
                  <c:v>41107</c:v>
                </c:pt>
                <c:pt idx="249">
                  <c:v>41106</c:v>
                </c:pt>
                <c:pt idx="250">
                  <c:v>41103</c:v>
                </c:pt>
                <c:pt idx="251">
                  <c:v>41102</c:v>
                </c:pt>
                <c:pt idx="252">
                  <c:v>41101</c:v>
                </c:pt>
                <c:pt idx="253">
                  <c:v>41100</c:v>
                </c:pt>
                <c:pt idx="254">
                  <c:v>41096</c:v>
                </c:pt>
                <c:pt idx="255">
                  <c:v>41095</c:v>
                </c:pt>
                <c:pt idx="256">
                  <c:v>41094</c:v>
                </c:pt>
                <c:pt idx="257">
                  <c:v>41093</c:v>
                </c:pt>
                <c:pt idx="258">
                  <c:v>41092</c:v>
                </c:pt>
                <c:pt idx="259">
                  <c:v>41089</c:v>
                </c:pt>
                <c:pt idx="260">
                  <c:v>41088</c:v>
                </c:pt>
                <c:pt idx="261">
                  <c:v>41087</c:v>
                </c:pt>
                <c:pt idx="262">
                  <c:v>41086</c:v>
                </c:pt>
                <c:pt idx="263">
                  <c:v>41085</c:v>
                </c:pt>
                <c:pt idx="264">
                  <c:v>41082</c:v>
                </c:pt>
                <c:pt idx="265">
                  <c:v>41081</c:v>
                </c:pt>
                <c:pt idx="266">
                  <c:v>41079</c:v>
                </c:pt>
                <c:pt idx="267">
                  <c:v>41078</c:v>
                </c:pt>
                <c:pt idx="268">
                  <c:v>41075</c:v>
                </c:pt>
                <c:pt idx="269">
                  <c:v>41074</c:v>
                </c:pt>
                <c:pt idx="270">
                  <c:v>41073</c:v>
                </c:pt>
                <c:pt idx="271">
                  <c:v>41072</c:v>
                </c:pt>
                <c:pt idx="272">
                  <c:v>41071</c:v>
                </c:pt>
                <c:pt idx="273">
                  <c:v>41068</c:v>
                </c:pt>
                <c:pt idx="274">
                  <c:v>41067</c:v>
                </c:pt>
                <c:pt idx="275">
                  <c:v>41066</c:v>
                </c:pt>
                <c:pt idx="276">
                  <c:v>41065</c:v>
                </c:pt>
                <c:pt idx="277">
                  <c:v>41064</c:v>
                </c:pt>
                <c:pt idx="278">
                  <c:v>41061</c:v>
                </c:pt>
                <c:pt idx="279">
                  <c:v>41060</c:v>
                </c:pt>
                <c:pt idx="280">
                  <c:v>41059</c:v>
                </c:pt>
                <c:pt idx="281">
                  <c:v>41058</c:v>
                </c:pt>
                <c:pt idx="282">
                  <c:v>41057</c:v>
                </c:pt>
                <c:pt idx="283">
                  <c:v>41053</c:v>
                </c:pt>
                <c:pt idx="284">
                  <c:v>41052</c:v>
                </c:pt>
                <c:pt idx="285">
                  <c:v>41051</c:v>
                </c:pt>
                <c:pt idx="286">
                  <c:v>41050</c:v>
                </c:pt>
                <c:pt idx="287">
                  <c:v>41047</c:v>
                </c:pt>
                <c:pt idx="288">
                  <c:v>41046</c:v>
                </c:pt>
                <c:pt idx="289">
                  <c:v>41045</c:v>
                </c:pt>
                <c:pt idx="290">
                  <c:v>41044</c:v>
                </c:pt>
                <c:pt idx="291">
                  <c:v>41043</c:v>
                </c:pt>
                <c:pt idx="292">
                  <c:v>41040</c:v>
                </c:pt>
                <c:pt idx="293">
                  <c:v>41039</c:v>
                </c:pt>
                <c:pt idx="294">
                  <c:v>41038</c:v>
                </c:pt>
                <c:pt idx="295">
                  <c:v>41037</c:v>
                </c:pt>
                <c:pt idx="296">
                  <c:v>41036</c:v>
                </c:pt>
                <c:pt idx="297">
                  <c:v>41033</c:v>
                </c:pt>
                <c:pt idx="298">
                  <c:v>41032</c:v>
                </c:pt>
                <c:pt idx="299">
                  <c:v>41031</c:v>
                </c:pt>
                <c:pt idx="300">
                  <c:v>41026</c:v>
                </c:pt>
                <c:pt idx="301">
                  <c:v>41025</c:v>
                </c:pt>
                <c:pt idx="302">
                  <c:v>41024</c:v>
                </c:pt>
                <c:pt idx="303">
                  <c:v>41023</c:v>
                </c:pt>
                <c:pt idx="304">
                  <c:v>41022</c:v>
                </c:pt>
                <c:pt idx="305">
                  <c:v>41019</c:v>
                </c:pt>
                <c:pt idx="306">
                  <c:v>41018</c:v>
                </c:pt>
                <c:pt idx="307">
                  <c:v>41017</c:v>
                </c:pt>
                <c:pt idx="308">
                  <c:v>41016</c:v>
                </c:pt>
                <c:pt idx="309">
                  <c:v>41015</c:v>
                </c:pt>
                <c:pt idx="310">
                  <c:v>41012</c:v>
                </c:pt>
                <c:pt idx="311">
                  <c:v>41011</c:v>
                </c:pt>
                <c:pt idx="312">
                  <c:v>41010</c:v>
                </c:pt>
                <c:pt idx="313">
                  <c:v>41009</c:v>
                </c:pt>
                <c:pt idx="314">
                  <c:v>41008</c:v>
                </c:pt>
                <c:pt idx="315">
                  <c:v>41003</c:v>
                </c:pt>
                <c:pt idx="316">
                  <c:v>41002</c:v>
                </c:pt>
                <c:pt idx="317">
                  <c:v>40998</c:v>
                </c:pt>
                <c:pt idx="318">
                  <c:v>40997</c:v>
                </c:pt>
                <c:pt idx="319">
                  <c:v>40996</c:v>
                </c:pt>
                <c:pt idx="320">
                  <c:v>40995</c:v>
                </c:pt>
                <c:pt idx="321">
                  <c:v>40994</c:v>
                </c:pt>
                <c:pt idx="322">
                  <c:v>40991</c:v>
                </c:pt>
                <c:pt idx="323">
                  <c:v>40990</c:v>
                </c:pt>
                <c:pt idx="324">
                  <c:v>40989</c:v>
                </c:pt>
                <c:pt idx="325">
                  <c:v>40988</c:v>
                </c:pt>
                <c:pt idx="326">
                  <c:v>40987</c:v>
                </c:pt>
                <c:pt idx="327">
                  <c:v>40984</c:v>
                </c:pt>
                <c:pt idx="328">
                  <c:v>40983</c:v>
                </c:pt>
                <c:pt idx="329">
                  <c:v>40982</c:v>
                </c:pt>
                <c:pt idx="330">
                  <c:v>40981</c:v>
                </c:pt>
                <c:pt idx="331">
                  <c:v>40980</c:v>
                </c:pt>
                <c:pt idx="332">
                  <c:v>40977</c:v>
                </c:pt>
                <c:pt idx="333">
                  <c:v>40976</c:v>
                </c:pt>
                <c:pt idx="334">
                  <c:v>40975</c:v>
                </c:pt>
                <c:pt idx="335">
                  <c:v>40974</c:v>
                </c:pt>
                <c:pt idx="336">
                  <c:v>40973</c:v>
                </c:pt>
                <c:pt idx="337">
                  <c:v>40970</c:v>
                </c:pt>
                <c:pt idx="338">
                  <c:v>40969</c:v>
                </c:pt>
                <c:pt idx="339">
                  <c:v>40968</c:v>
                </c:pt>
                <c:pt idx="340">
                  <c:v>40967</c:v>
                </c:pt>
                <c:pt idx="341">
                  <c:v>40963</c:v>
                </c:pt>
                <c:pt idx="342">
                  <c:v>40962</c:v>
                </c:pt>
                <c:pt idx="343">
                  <c:v>40961</c:v>
                </c:pt>
                <c:pt idx="344">
                  <c:v>40956</c:v>
                </c:pt>
                <c:pt idx="345">
                  <c:v>40955</c:v>
                </c:pt>
                <c:pt idx="346">
                  <c:v>40954</c:v>
                </c:pt>
                <c:pt idx="347">
                  <c:v>40953</c:v>
                </c:pt>
                <c:pt idx="348">
                  <c:v>40952</c:v>
                </c:pt>
                <c:pt idx="349">
                  <c:v>40949</c:v>
                </c:pt>
                <c:pt idx="350">
                  <c:v>40948</c:v>
                </c:pt>
                <c:pt idx="351">
                  <c:v>40947</c:v>
                </c:pt>
                <c:pt idx="352">
                  <c:v>40946</c:v>
                </c:pt>
                <c:pt idx="353">
                  <c:v>40945</c:v>
                </c:pt>
                <c:pt idx="354">
                  <c:v>40942</c:v>
                </c:pt>
                <c:pt idx="355">
                  <c:v>40941</c:v>
                </c:pt>
                <c:pt idx="356">
                  <c:v>40940</c:v>
                </c:pt>
                <c:pt idx="357">
                  <c:v>40939</c:v>
                </c:pt>
                <c:pt idx="358">
                  <c:v>40938</c:v>
                </c:pt>
                <c:pt idx="359">
                  <c:v>40935</c:v>
                </c:pt>
                <c:pt idx="360">
                  <c:v>40934</c:v>
                </c:pt>
                <c:pt idx="361">
                  <c:v>40933</c:v>
                </c:pt>
                <c:pt idx="362">
                  <c:v>40932</c:v>
                </c:pt>
                <c:pt idx="363">
                  <c:v>40931</c:v>
                </c:pt>
                <c:pt idx="364">
                  <c:v>40928</c:v>
                </c:pt>
                <c:pt idx="365">
                  <c:v>40927</c:v>
                </c:pt>
                <c:pt idx="366">
                  <c:v>40926</c:v>
                </c:pt>
                <c:pt idx="367">
                  <c:v>40925</c:v>
                </c:pt>
                <c:pt idx="368">
                  <c:v>40924</c:v>
                </c:pt>
                <c:pt idx="369">
                  <c:v>40921</c:v>
                </c:pt>
                <c:pt idx="370">
                  <c:v>40920</c:v>
                </c:pt>
                <c:pt idx="371">
                  <c:v>40919</c:v>
                </c:pt>
                <c:pt idx="372">
                  <c:v>40918</c:v>
                </c:pt>
                <c:pt idx="373">
                  <c:v>40917</c:v>
                </c:pt>
                <c:pt idx="374">
                  <c:v>40914</c:v>
                </c:pt>
                <c:pt idx="375">
                  <c:v>40913</c:v>
                </c:pt>
                <c:pt idx="376">
                  <c:v>40912</c:v>
                </c:pt>
                <c:pt idx="377">
                  <c:v>40911</c:v>
                </c:pt>
                <c:pt idx="378">
                  <c:v>40907</c:v>
                </c:pt>
                <c:pt idx="379">
                  <c:v>40906</c:v>
                </c:pt>
                <c:pt idx="380">
                  <c:v>40905</c:v>
                </c:pt>
                <c:pt idx="381">
                  <c:v>40904</c:v>
                </c:pt>
                <c:pt idx="382">
                  <c:v>40900</c:v>
                </c:pt>
                <c:pt idx="383">
                  <c:v>40899</c:v>
                </c:pt>
                <c:pt idx="384">
                  <c:v>40898</c:v>
                </c:pt>
                <c:pt idx="385">
                  <c:v>40897</c:v>
                </c:pt>
                <c:pt idx="386">
                  <c:v>40896</c:v>
                </c:pt>
                <c:pt idx="387">
                  <c:v>40893</c:v>
                </c:pt>
                <c:pt idx="388">
                  <c:v>40892</c:v>
                </c:pt>
                <c:pt idx="389">
                  <c:v>40891</c:v>
                </c:pt>
                <c:pt idx="390">
                  <c:v>40890</c:v>
                </c:pt>
                <c:pt idx="391">
                  <c:v>40889</c:v>
                </c:pt>
                <c:pt idx="392">
                  <c:v>40884</c:v>
                </c:pt>
                <c:pt idx="393">
                  <c:v>40883</c:v>
                </c:pt>
                <c:pt idx="394">
                  <c:v>40882</c:v>
                </c:pt>
                <c:pt idx="395">
                  <c:v>40879</c:v>
                </c:pt>
                <c:pt idx="396">
                  <c:v>40878</c:v>
                </c:pt>
                <c:pt idx="397">
                  <c:v>40877</c:v>
                </c:pt>
                <c:pt idx="398">
                  <c:v>40876</c:v>
                </c:pt>
                <c:pt idx="399">
                  <c:v>40872</c:v>
                </c:pt>
                <c:pt idx="400">
                  <c:v>40871</c:v>
                </c:pt>
                <c:pt idx="401">
                  <c:v>40870</c:v>
                </c:pt>
                <c:pt idx="402">
                  <c:v>40869</c:v>
                </c:pt>
                <c:pt idx="403">
                  <c:v>40868</c:v>
                </c:pt>
                <c:pt idx="404">
                  <c:v>40865</c:v>
                </c:pt>
                <c:pt idx="405">
                  <c:v>40864</c:v>
                </c:pt>
                <c:pt idx="406">
                  <c:v>40863</c:v>
                </c:pt>
                <c:pt idx="407">
                  <c:v>40862</c:v>
                </c:pt>
                <c:pt idx="408">
                  <c:v>40861</c:v>
                </c:pt>
                <c:pt idx="409">
                  <c:v>40858</c:v>
                </c:pt>
                <c:pt idx="410">
                  <c:v>40857</c:v>
                </c:pt>
                <c:pt idx="411">
                  <c:v>40856</c:v>
                </c:pt>
                <c:pt idx="412">
                  <c:v>40855</c:v>
                </c:pt>
                <c:pt idx="413">
                  <c:v>40854</c:v>
                </c:pt>
                <c:pt idx="414">
                  <c:v>40851</c:v>
                </c:pt>
                <c:pt idx="415">
                  <c:v>40850</c:v>
                </c:pt>
                <c:pt idx="416">
                  <c:v>40849</c:v>
                </c:pt>
                <c:pt idx="417">
                  <c:v>40848</c:v>
                </c:pt>
              </c:numCache>
            </c:numRef>
          </c:cat>
          <c:val>
            <c:numRef>
              <c:f>Hoja1!$V$9:$V$426</c:f>
              <c:numCache>
                <c:formatCode>General</c:formatCode>
                <c:ptCount val="418"/>
                <c:pt idx="0">
                  <c:v>318308</c:v>
                </c:pt>
                <c:pt idx="1">
                  <c:v>318208</c:v>
                </c:pt>
                <c:pt idx="2">
                  <c:v>318350</c:v>
                </c:pt>
                <c:pt idx="3">
                  <c:v>319065</c:v>
                </c:pt>
                <c:pt idx="4">
                  <c:v>316253</c:v>
                </c:pt>
                <c:pt idx="5">
                  <c:v>317151</c:v>
                </c:pt>
                <c:pt idx="6">
                  <c:v>316647</c:v>
                </c:pt>
                <c:pt idx="7">
                  <c:v>313088</c:v>
                </c:pt>
                <c:pt idx="8">
                  <c:v>309966</c:v>
                </c:pt>
                <c:pt idx="9">
                  <c:v>306213</c:v>
                </c:pt>
                <c:pt idx="10">
                  <c:v>304897</c:v>
                </c:pt>
                <c:pt idx="11">
                  <c:v>302320</c:v>
                </c:pt>
                <c:pt idx="12">
                  <c:v>301577</c:v>
                </c:pt>
                <c:pt idx="13">
                  <c:v>300965</c:v>
                </c:pt>
                <c:pt idx="14">
                  <c:v>302716</c:v>
                </c:pt>
                <c:pt idx="15">
                  <c:v>307022</c:v>
                </c:pt>
                <c:pt idx="16">
                  <c:v>306281</c:v>
                </c:pt>
                <c:pt idx="17">
                  <c:v>307965</c:v>
                </c:pt>
                <c:pt idx="18">
                  <c:v>306059</c:v>
                </c:pt>
                <c:pt idx="19">
                  <c:v>305748</c:v>
                </c:pt>
                <c:pt idx="20">
                  <c:v>304316</c:v>
                </c:pt>
                <c:pt idx="21">
                  <c:v>304983</c:v>
                </c:pt>
                <c:pt idx="22">
                  <c:v>306559</c:v>
                </c:pt>
                <c:pt idx="23">
                  <c:v>304746</c:v>
                </c:pt>
                <c:pt idx="24">
                  <c:v>309663</c:v>
                </c:pt>
                <c:pt idx="25">
                  <c:v>310630</c:v>
                </c:pt>
                <c:pt idx="26">
                  <c:v>309772</c:v>
                </c:pt>
                <c:pt idx="27">
                  <c:v>311121</c:v>
                </c:pt>
                <c:pt idx="28">
                  <c:v>308795</c:v>
                </c:pt>
                <c:pt idx="29">
                  <c:v>307683</c:v>
                </c:pt>
                <c:pt idx="30">
                  <c:v>307482</c:v>
                </c:pt>
                <c:pt idx="31">
                  <c:v>306917</c:v>
                </c:pt>
                <c:pt idx="32">
                  <c:v>310410</c:v>
                </c:pt>
                <c:pt idx="33">
                  <c:v>310204</c:v>
                </c:pt>
                <c:pt idx="34">
                  <c:v>310981</c:v>
                </c:pt>
                <c:pt idx="35">
                  <c:v>313265</c:v>
                </c:pt>
                <c:pt idx="36">
                  <c:v>314600</c:v>
                </c:pt>
                <c:pt idx="37">
                  <c:v>318633</c:v>
                </c:pt>
                <c:pt idx="38">
                  <c:v>318689</c:v>
                </c:pt>
                <c:pt idx="39">
                  <c:v>318492</c:v>
                </c:pt>
                <c:pt idx="40">
                  <c:v>317390</c:v>
                </c:pt>
                <c:pt idx="41">
                  <c:v>317344</c:v>
                </c:pt>
                <c:pt idx="42">
                  <c:v>320381</c:v>
                </c:pt>
                <c:pt idx="43">
                  <c:v>319573</c:v>
                </c:pt>
                <c:pt idx="44">
                  <c:v>318950</c:v>
                </c:pt>
                <c:pt idx="45">
                  <c:v>317480</c:v>
                </c:pt>
                <c:pt idx="46">
                  <c:v>316382</c:v>
                </c:pt>
                <c:pt idx="47">
                  <c:v>317109</c:v>
                </c:pt>
                <c:pt idx="48">
                  <c:v>315169</c:v>
                </c:pt>
                <c:pt idx="49">
                  <c:v>311623</c:v>
                </c:pt>
                <c:pt idx="50">
                  <c:v>309055</c:v>
                </c:pt>
                <c:pt idx="51">
                  <c:v>308121</c:v>
                </c:pt>
                <c:pt idx="52">
                  <c:v>309649</c:v>
                </c:pt>
                <c:pt idx="53">
                  <c:v>304704</c:v>
                </c:pt>
                <c:pt idx="54">
                  <c:v>304564</c:v>
                </c:pt>
                <c:pt idx="55">
                  <c:v>305647</c:v>
                </c:pt>
                <c:pt idx="56">
                  <c:v>304621</c:v>
                </c:pt>
                <c:pt idx="57">
                  <c:v>307836</c:v>
                </c:pt>
                <c:pt idx="58">
                  <c:v>307719</c:v>
                </c:pt>
                <c:pt idx="59">
                  <c:v>308270</c:v>
                </c:pt>
                <c:pt idx="60">
                  <c:v>304055</c:v>
                </c:pt>
                <c:pt idx="61">
                  <c:v>305521</c:v>
                </c:pt>
                <c:pt idx="62">
                  <c:v>306192</c:v>
                </c:pt>
                <c:pt idx="63">
                  <c:v>307095</c:v>
                </c:pt>
                <c:pt idx="64">
                  <c:v>306680</c:v>
                </c:pt>
                <c:pt idx="65">
                  <c:v>305942</c:v>
                </c:pt>
                <c:pt idx="66">
                  <c:v>306887</c:v>
                </c:pt>
                <c:pt idx="67">
                  <c:v>306367</c:v>
                </c:pt>
                <c:pt idx="68">
                  <c:v>306029</c:v>
                </c:pt>
                <c:pt idx="69">
                  <c:v>304267</c:v>
                </c:pt>
                <c:pt idx="70">
                  <c:v>301767</c:v>
                </c:pt>
                <c:pt idx="71">
                  <c:v>296830</c:v>
                </c:pt>
                <c:pt idx="72">
                  <c:v>294377</c:v>
                </c:pt>
                <c:pt idx="73">
                  <c:v>291450</c:v>
                </c:pt>
                <c:pt idx="74">
                  <c:v>291683</c:v>
                </c:pt>
                <c:pt idx="75">
                  <c:v>293943</c:v>
                </c:pt>
                <c:pt idx="76">
                  <c:v>295049</c:v>
                </c:pt>
                <c:pt idx="77">
                  <c:v>293918</c:v>
                </c:pt>
                <c:pt idx="78">
                  <c:v>292197</c:v>
                </c:pt>
                <c:pt idx="79">
                  <c:v>298861</c:v>
                </c:pt>
                <c:pt idx="80">
                  <c:v>298273</c:v>
                </c:pt>
                <c:pt idx="81">
                  <c:v>297988</c:v>
                </c:pt>
                <c:pt idx="82">
                  <c:v>302163</c:v>
                </c:pt>
                <c:pt idx="83">
                  <c:v>301936</c:v>
                </c:pt>
                <c:pt idx="84">
                  <c:v>302411</c:v>
                </c:pt>
                <c:pt idx="85">
                  <c:v>298206</c:v>
                </c:pt>
                <c:pt idx="86">
                  <c:v>296808</c:v>
                </c:pt>
                <c:pt idx="87">
                  <c:v>298002</c:v>
                </c:pt>
                <c:pt idx="88">
                  <c:v>297055</c:v>
                </c:pt>
                <c:pt idx="89">
                  <c:v>295071</c:v>
                </c:pt>
                <c:pt idx="90">
                  <c:v>293572</c:v>
                </c:pt>
                <c:pt idx="91">
                  <c:v>291072</c:v>
                </c:pt>
                <c:pt idx="92">
                  <c:v>299720</c:v>
                </c:pt>
                <c:pt idx="93">
                  <c:v>298676</c:v>
                </c:pt>
                <c:pt idx="94">
                  <c:v>297614</c:v>
                </c:pt>
                <c:pt idx="95">
                  <c:v>297510</c:v>
                </c:pt>
                <c:pt idx="96">
                  <c:v>297212</c:v>
                </c:pt>
                <c:pt idx="97">
                  <c:v>299316</c:v>
                </c:pt>
                <c:pt idx="98">
                  <c:v>298174</c:v>
                </c:pt>
                <c:pt idx="99">
                  <c:v>296850</c:v>
                </c:pt>
                <c:pt idx="100">
                  <c:v>298765</c:v>
                </c:pt>
                <c:pt idx="101">
                  <c:v>297561</c:v>
                </c:pt>
                <c:pt idx="102">
                  <c:v>298840</c:v>
                </c:pt>
                <c:pt idx="103">
                  <c:v>296558</c:v>
                </c:pt>
                <c:pt idx="104">
                  <c:v>295644</c:v>
                </c:pt>
                <c:pt idx="105">
                  <c:v>293787</c:v>
                </c:pt>
                <c:pt idx="106">
                  <c:v>293072</c:v>
                </c:pt>
                <c:pt idx="107">
                  <c:v>291699</c:v>
                </c:pt>
                <c:pt idx="108">
                  <c:v>289843</c:v>
                </c:pt>
                <c:pt idx="109">
                  <c:v>292600</c:v>
                </c:pt>
                <c:pt idx="110">
                  <c:v>291487</c:v>
                </c:pt>
                <c:pt idx="111">
                  <c:v>291766</c:v>
                </c:pt>
                <c:pt idx="112">
                  <c:v>291811</c:v>
                </c:pt>
                <c:pt idx="113">
                  <c:v>290363</c:v>
                </c:pt>
                <c:pt idx="114">
                  <c:v>292048</c:v>
                </c:pt>
                <c:pt idx="115">
                  <c:v>293409</c:v>
                </c:pt>
                <c:pt idx="116">
                  <c:v>292511</c:v>
                </c:pt>
                <c:pt idx="117">
                  <c:v>287939</c:v>
                </c:pt>
                <c:pt idx="118">
                  <c:v>289967</c:v>
                </c:pt>
                <c:pt idx="119">
                  <c:v>289719</c:v>
                </c:pt>
                <c:pt idx="120">
                  <c:v>288664</c:v>
                </c:pt>
                <c:pt idx="121">
                  <c:v>289316</c:v>
                </c:pt>
                <c:pt idx="122">
                  <c:v>288745</c:v>
                </c:pt>
                <c:pt idx="123">
                  <c:v>289664</c:v>
                </c:pt>
                <c:pt idx="124">
                  <c:v>288328</c:v>
                </c:pt>
                <c:pt idx="125">
                  <c:v>286587</c:v>
                </c:pt>
                <c:pt idx="126">
                  <c:v>283283</c:v>
                </c:pt>
                <c:pt idx="127">
                  <c:v>280156</c:v>
                </c:pt>
                <c:pt idx="128">
                  <c:v>278975</c:v>
                </c:pt>
                <c:pt idx="129">
                  <c:v>276081</c:v>
                </c:pt>
                <c:pt idx="130">
                  <c:v>274266</c:v>
                </c:pt>
                <c:pt idx="131">
                  <c:v>248866</c:v>
                </c:pt>
                <c:pt idx="132">
                  <c:v>246096</c:v>
                </c:pt>
                <c:pt idx="133">
                  <c:v>245305</c:v>
                </c:pt>
                <c:pt idx="134">
                  <c:v>244634</c:v>
                </c:pt>
                <c:pt idx="135">
                  <c:v>243857</c:v>
                </c:pt>
                <c:pt idx="136">
                  <c:v>243083</c:v>
                </c:pt>
                <c:pt idx="137">
                  <c:v>244789</c:v>
                </c:pt>
                <c:pt idx="138">
                  <c:v>238484</c:v>
                </c:pt>
                <c:pt idx="139">
                  <c:v>259765</c:v>
                </c:pt>
                <c:pt idx="140">
                  <c:v>277048</c:v>
                </c:pt>
                <c:pt idx="141">
                  <c:v>275905</c:v>
                </c:pt>
                <c:pt idx="142">
                  <c:v>273947</c:v>
                </c:pt>
                <c:pt idx="143">
                  <c:v>275835</c:v>
                </c:pt>
                <c:pt idx="144">
                  <c:v>275986</c:v>
                </c:pt>
                <c:pt idx="145">
                  <c:v>278883</c:v>
                </c:pt>
                <c:pt idx="146">
                  <c:v>280148</c:v>
                </c:pt>
                <c:pt idx="147">
                  <c:v>277783</c:v>
                </c:pt>
                <c:pt idx="148">
                  <c:v>276282</c:v>
                </c:pt>
                <c:pt idx="149">
                  <c:v>274216</c:v>
                </c:pt>
                <c:pt idx="150">
                  <c:v>277366</c:v>
                </c:pt>
                <c:pt idx="151">
                  <c:v>277386</c:v>
                </c:pt>
                <c:pt idx="152">
                  <c:v>277313</c:v>
                </c:pt>
                <c:pt idx="153">
                  <c:v>278307</c:v>
                </c:pt>
                <c:pt idx="154">
                  <c:v>278751</c:v>
                </c:pt>
                <c:pt idx="155">
                  <c:v>282312</c:v>
                </c:pt>
                <c:pt idx="156">
                  <c:v>281877</c:v>
                </c:pt>
                <c:pt idx="157">
                  <c:v>282358</c:v>
                </c:pt>
                <c:pt idx="158">
                  <c:v>285245</c:v>
                </c:pt>
                <c:pt idx="159">
                  <c:v>277948</c:v>
                </c:pt>
                <c:pt idx="160">
                  <c:v>276775</c:v>
                </c:pt>
                <c:pt idx="161">
                  <c:v>276422</c:v>
                </c:pt>
                <c:pt idx="162">
                  <c:v>274819</c:v>
                </c:pt>
                <c:pt idx="163">
                  <c:v>276728</c:v>
                </c:pt>
                <c:pt idx="164">
                  <c:v>277452</c:v>
                </c:pt>
                <c:pt idx="165">
                  <c:v>275071</c:v>
                </c:pt>
                <c:pt idx="166">
                  <c:v>273975</c:v>
                </c:pt>
                <c:pt idx="167">
                  <c:v>272808</c:v>
                </c:pt>
                <c:pt idx="168">
                  <c:v>269714</c:v>
                </c:pt>
                <c:pt idx="169">
                  <c:v>269976</c:v>
                </c:pt>
                <c:pt idx="170">
                  <c:v>275129</c:v>
                </c:pt>
                <c:pt idx="171">
                  <c:v>274937</c:v>
                </c:pt>
                <c:pt idx="172">
                  <c:v>274005</c:v>
                </c:pt>
                <c:pt idx="173">
                  <c:v>276175</c:v>
                </c:pt>
                <c:pt idx="174">
                  <c:v>276127</c:v>
                </c:pt>
                <c:pt idx="175">
                  <c:v>276592</c:v>
                </c:pt>
                <c:pt idx="176">
                  <c:v>276191</c:v>
                </c:pt>
                <c:pt idx="177">
                  <c:v>275635</c:v>
                </c:pt>
                <c:pt idx="178">
                  <c:v>276946</c:v>
                </c:pt>
                <c:pt idx="179">
                  <c:v>277955</c:v>
                </c:pt>
                <c:pt idx="180">
                  <c:v>277638</c:v>
                </c:pt>
                <c:pt idx="181">
                  <c:v>275863</c:v>
                </c:pt>
                <c:pt idx="182">
                  <c:v>274800</c:v>
                </c:pt>
                <c:pt idx="183">
                  <c:v>277393</c:v>
                </c:pt>
                <c:pt idx="184">
                  <c:v>275203</c:v>
                </c:pt>
                <c:pt idx="185">
                  <c:v>273410</c:v>
                </c:pt>
                <c:pt idx="186">
                  <c:v>272446</c:v>
                </c:pt>
                <c:pt idx="187">
                  <c:v>269997</c:v>
                </c:pt>
                <c:pt idx="188">
                  <c:v>274744</c:v>
                </c:pt>
                <c:pt idx="189">
                  <c:v>273074</c:v>
                </c:pt>
                <c:pt idx="190">
                  <c:v>272197</c:v>
                </c:pt>
                <c:pt idx="191">
                  <c:v>270963</c:v>
                </c:pt>
                <c:pt idx="192">
                  <c:v>274280</c:v>
                </c:pt>
                <c:pt idx="193">
                  <c:v>273971</c:v>
                </c:pt>
                <c:pt idx="194">
                  <c:v>272345</c:v>
                </c:pt>
                <c:pt idx="195">
                  <c:v>271447</c:v>
                </c:pt>
                <c:pt idx="196">
                  <c:v>272620</c:v>
                </c:pt>
                <c:pt idx="197">
                  <c:v>273955</c:v>
                </c:pt>
                <c:pt idx="198">
                  <c:v>273039</c:v>
                </c:pt>
                <c:pt idx="199">
                  <c:v>274075</c:v>
                </c:pt>
                <c:pt idx="200">
                  <c:v>273454</c:v>
                </c:pt>
                <c:pt idx="201">
                  <c:v>277279</c:v>
                </c:pt>
                <c:pt idx="202">
                  <c:v>276560</c:v>
                </c:pt>
                <c:pt idx="203">
                  <c:v>275722</c:v>
                </c:pt>
                <c:pt idx="204">
                  <c:v>274253</c:v>
                </c:pt>
                <c:pt idx="205">
                  <c:v>271609</c:v>
                </c:pt>
                <c:pt idx="206">
                  <c:v>271248</c:v>
                </c:pt>
                <c:pt idx="207">
                  <c:v>264689</c:v>
                </c:pt>
                <c:pt idx="208">
                  <c:v>262546</c:v>
                </c:pt>
                <c:pt idx="209">
                  <c:v>262815</c:v>
                </c:pt>
                <c:pt idx="210">
                  <c:v>261744</c:v>
                </c:pt>
                <c:pt idx="211">
                  <c:v>263479</c:v>
                </c:pt>
                <c:pt idx="212">
                  <c:v>262307</c:v>
                </c:pt>
                <c:pt idx="213">
                  <c:v>261853</c:v>
                </c:pt>
                <c:pt idx="214">
                  <c:v>261453</c:v>
                </c:pt>
                <c:pt idx="215">
                  <c:v>261435</c:v>
                </c:pt>
                <c:pt idx="216">
                  <c:v>263075</c:v>
                </c:pt>
                <c:pt idx="217">
                  <c:v>257188</c:v>
                </c:pt>
                <c:pt idx="218">
                  <c:v>258158</c:v>
                </c:pt>
                <c:pt idx="219">
                  <c:v>257794</c:v>
                </c:pt>
                <c:pt idx="220">
                  <c:v>256614</c:v>
                </c:pt>
                <c:pt idx="221">
                  <c:v>257830</c:v>
                </c:pt>
                <c:pt idx="222">
                  <c:v>253649</c:v>
                </c:pt>
                <c:pt idx="223">
                  <c:v>252307</c:v>
                </c:pt>
                <c:pt idx="224">
                  <c:v>252825</c:v>
                </c:pt>
                <c:pt idx="225">
                  <c:v>254058</c:v>
                </c:pt>
                <c:pt idx="226">
                  <c:v>252958</c:v>
                </c:pt>
                <c:pt idx="227">
                  <c:v>250684</c:v>
                </c:pt>
                <c:pt idx="228">
                  <c:v>249609</c:v>
                </c:pt>
                <c:pt idx="229">
                  <c:v>247175</c:v>
                </c:pt>
                <c:pt idx="230">
                  <c:v>247673</c:v>
                </c:pt>
                <c:pt idx="231">
                  <c:v>247179</c:v>
                </c:pt>
                <c:pt idx="232">
                  <c:v>247058</c:v>
                </c:pt>
                <c:pt idx="233">
                  <c:v>246101</c:v>
                </c:pt>
                <c:pt idx="234">
                  <c:v>245083</c:v>
                </c:pt>
                <c:pt idx="235">
                  <c:v>246251</c:v>
                </c:pt>
                <c:pt idx="236">
                  <c:v>245652</c:v>
                </c:pt>
                <c:pt idx="237">
                  <c:v>246135</c:v>
                </c:pt>
                <c:pt idx="238">
                  <c:v>245367</c:v>
                </c:pt>
                <c:pt idx="239">
                  <c:v>243668</c:v>
                </c:pt>
                <c:pt idx="240">
                  <c:v>245064</c:v>
                </c:pt>
                <c:pt idx="241">
                  <c:v>243641</c:v>
                </c:pt>
                <c:pt idx="242">
                  <c:v>242883</c:v>
                </c:pt>
                <c:pt idx="243">
                  <c:v>242525</c:v>
                </c:pt>
                <c:pt idx="244">
                  <c:v>242515</c:v>
                </c:pt>
                <c:pt idx="245">
                  <c:v>244068</c:v>
                </c:pt>
                <c:pt idx="246">
                  <c:v>242595</c:v>
                </c:pt>
                <c:pt idx="247">
                  <c:v>240388</c:v>
                </c:pt>
                <c:pt idx="248">
                  <c:v>238063</c:v>
                </c:pt>
                <c:pt idx="249">
                  <c:v>235391</c:v>
                </c:pt>
                <c:pt idx="250">
                  <c:v>235757</c:v>
                </c:pt>
                <c:pt idx="251">
                  <c:v>232644</c:v>
                </c:pt>
                <c:pt idx="252">
                  <c:v>232517</c:v>
                </c:pt>
                <c:pt idx="253">
                  <c:v>232022</c:v>
                </c:pt>
                <c:pt idx="254">
                  <c:v>234074</c:v>
                </c:pt>
                <c:pt idx="255">
                  <c:v>233728</c:v>
                </c:pt>
                <c:pt idx="256">
                  <c:v>233018</c:v>
                </c:pt>
                <c:pt idx="257">
                  <c:v>233287</c:v>
                </c:pt>
                <c:pt idx="258">
                  <c:v>233587</c:v>
                </c:pt>
                <c:pt idx="259">
                  <c:v>234980</c:v>
                </c:pt>
                <c:pt idx="260">
                  <c:v>235036</c:v>
                </c:pt>
                <c:pt idx="261">
                  <c:v>239583</c:v>
                </c:pt>
                <c:pt idx="262">
                  <c:v>241233</c:v>
                </c:pt>
                <c:pt idx="263">
                  <c:v>242509</c:v>
                </c:pt>
                <c:pt idx="264">
                  <c:v>243059</c:v>
                </c:pt>
                <c:pt idx="265">
                  <c:v>242591</c:v>
                </c:pt>
                <c:pt idx="266">
                  <c:v>243624</c:v>
                </c:pt>
                <c:pt idx="267">
                  <c:v>242049</c:v>
                </c:pt>
                <c:pt idx="268">
                  <c:v>242294</c:v>
                </c:pt>
                <c:pt idx="269">
                  <c:v>241533</c:v>
                </c:pt>
                <c:pt idx="270">
                  <c:v>240738</c:v>
                </c:pt>
                <c:pt idx="271">
                  <c:v>240539</c:v>
                </c:pt>
                <c:pt idx="272">
                  <c:v>239790</c:v>
                </c:pt>
                <c:pt idx="273">
                  <c:v>242060</c:v>
                </c:pt>
                <c:pt idx="274">
                  <c:v>243357</c:v>
                </c:pt>
                <c:pt idx="275">
                  <c:v>242911</c:v>
                </c:pt>
                <c:pt idx="276">
                  <c:v>242405</c:v>
                </c:pt>
                <c:pt idx="277">
                  <c:v>241485</c:v>
                </c:pt>
                <c:pt idx="278">
                  <c:v>245387</c:v>
                </c:pt>
                <c:pt idx="279">
                  <c:v>246565</c:v>
                </c:pt>
                <c:pt idx="280">
                  <c:v>246848</c:v>
                </c:pt>
                <c:pt idx="281">
                  <c:v>245725</c:v>
                </c:pt>
                <c:pt idx="282">
                  <c:v>245740</c:v>
                </c:pt>
                <c:pt idx="283">
                  <c:v>248597</c:v>
                </c:pt>
                <c:pt idx="284">
                  <c:v>247343</c:v>
                </c:pt>
                <c:pt idx="285">
                  <c:v>247953</c:v>
                </c:pt>
                <c:pt idx="286">
                  <c:v>247980</c:v>
                </c:pt>
                <c:pt idx="287">
                  <c:v>248139</c:v>
                </c:pt>
                <c:pt idx="288">
                  <c:v>247907</c:v>
                </c:pt>
                <c:pt idx="289">
                  <c:v>247406</c:v>
                </c:pt>
                <c:pt idx="290">
                  <c:v>246167</c:v>
                </c:pt>
                <c:pt idx="291">
                  <c:v>244380</c:v>
                </c:pt>
                <c:pt idx="292">
                  <c:v>244848</c:v>
                </c:pt>
                <c:pt idx="293">
                  <c:v>243681</c:v>
                </c:pt>
                <c:pt idx="294">
                  <c:v>242432</c:v>
                </c:pt>
                <c:pt idx="295">
                  <c:v>242379</c:v>
                </c:pt>
                <c:pt idx="296">
                  <c:v>240881</c:v>
                </c:pt>
                <c:pt idx="297">
                  <c:v>240149</c:v>
                </c:pt>
                <c:pt idx="298">
                  <c:v>238916</c:v>
                </c:pt>
                <c:pt idx="299">
                  <c:v>240479</c:v>
                </c:pt>
                <c:pt idx="300">
                  <c:v>243306</c:v>
                </c:pt>
                <c:pt idx="301">
                  <c:v>242026</c:v>
                </c:pt>
                <c:pt idx="302">
                  <c:v>243308</c:v>
                </c:pt>
                <c:pt idx="303">
                  <c:v>243191</c:v>
                </c:pt>
                <c:pt idx="304">
                  <c:v>242626</c:v>
                </c:pt>
                <c:pt idx="305">
                  <c:v>244691</c:v>
                </c:pt>
                <c:pt idx="306">
                  <c:v>243602</c:v>
                </c:pt>
                <c:pt idx="307">
                  <c:v>242808</c:v>
                </c:pt>
                <c:pt idx="308">
                  <c:v>242081</c:v>
                </c:pt>
                <c:pt idx="309">
                  <c:v>239791</c:v>
                </c:pt>
                <c:pt idx="310">
                  <c:v>239778</c:v>
                </c:pt>
                <c:pt idx="311">
                  <c:v>237687</c:v>
                </c:pt>
                <c:pt idx="312">
                  <c:v>236725</c:v>
                </c:pt>
                <c:pt idx="313">
                  <c:v>236762</c:v>
                </c:pt>
                <c:pt idx="314">
                  <c:v>235189</c:v>
                </c:pt>
                <c:pt idx="315">
                  <c:v>238657</c:v>
                </c:pt>
                <c:pt idx="316">
                  <c:v>239147</c:v>
                </c:pt>
                <c:pt idx="317">
                  <c:v>240993</c:v>
                </c:pt>
                <c:pt idx="318">
                  <c:v>237667</c:v>
                </c:pt>
                <c:pt idx="319">
                  <c:v>237643</c:v>
                </c:pt>
                <c:pt idx="320">
                  <c:v>237082</c:v>
                </c:pt>
                <c:pt idx="321">
                  <c:v>237492</c:v>
                </c:pt>
                <c:pt idx="322">
                  <c:v>239042</c:v>
                </c:pt>
                <c:pt idx="323">
                  <c:v>238996</c:v>
                </c:pt>
                <c:pt idx="324">
                  <c:v>238661</c:v>
                </c:pt>
                <c:pt idx="325">
                  <c:v>238385</c:v>
                </c:pt>
                <c:pt idx="326">
                  <c:v>237662</c:v>
                </c:pt>
                <c:pt idx="327">
                  <c:v>238640</c:v>
                </c:pt>
                <c:pt idx="328">
                  <c:v>236886</c:v>
                </c:pt>
                <c:pt idx="329">
                  <c:v>235527</c:v>
                </c:pt>
                <c:pt idx="330">
                  <c:v>233788</c:v>
                </c:pt>
                <c:pt idx="331">
                  <c:v>231938</c:v>
                </c:pt>
                <c:pt idx="332">
                  <c:v>233044</c:v>
                </c:pt>
                <c:pt idx="333">
                  <c:v>232431</c:v>
                </c:pt>
                <c:pt idx="334">
                  <c:v>231603</c:v>
                </c:pt>
                <c:pt idx="335">
                  <c:v>231413</c:v>
                </c:pt>
                <c:pt idx="336">
                  <c:v>230165</c:v>
                </c:pt>
                <c:pt idx="337">
                  <c:v>231991</c:v>
                </c:pt>
                <c:pt idx="338">
                  <c:v>231601</c:v>
                </c:pt>
                <c:pt idx="339">
                  <c:v>230977</c:v>
                </c:pt>
                <c:pt idx="340">
                  <c:v>229576</c:v>
                </c:pt>
                <c:pt idx="341">
                  <c:v>231354</c:v>
                </c:pt>
                <c:pt idx="342">
                  <c:v>228740</c:v>
                </c:pt>
                <c:pt idx="343">
                  <c:v>228805</c:v>
                </c:pt>
                <c:pt idx="344">
                  <c:v>232944</c:v>
                </c:pt>
                <c:pt idx="345">
                  <c:v>232085</c:v>
                </c:pt>
                <c:pt idx="346">
                  <c:v>230483</c:v>
                </c:pt>
                <c:pt idx="347">
                  <c:v>229736</c:v>
                </c:pt>
                <c:pt idx="348">
                  <c:v>228060</c:v>
                </c:pt>
                <c:pt idx="349">
                  <c:v>228931</c:v>
                </c:pt>
                <c:pt idx="350">
                  <c:v>228222</c:v>
                </c:pt>
                <c:pt idx="351">
                  <c:v>227390</c:v>
                </c:pt>
                <c:pt idx="352">
                  <c:v>226653</c:v>
                </c:pt>
                <c:pt idx="353">
                  <c:v>225590</c:v>
                </c:pt>
                <c:pt idx="354">
                  <c:v>226956</c:v>
                </c:pt>
                <c:pt idx="355">
                  <c:v>226763</c:v>
                </c:pt>
                <c:pt idx="356">
                  <c:v>227303</c:v>
                </c:pt>
                <c:pt idx="357">
                  <c:v>226684</c:v>
                </c:pt>
                <c:pt idx="358">
                  <c:v>226188</c:v>
                </c:pt>
                <c:pt idx="359">
                  <c:v>228187</c:v>
                </c:pt>
                <c:pt idx="360">
                  <c:v>228645</c:v>
                </c:pt>
                <c:pt idx="361">
                  <c:v>228873</c:v>
                </c:pt>
                <c:pt idx="362">
                  <c:v>227622</c:v>
                </c:pt>
                <c:pt idx="363">
                  <c:v>226584</c:v>
                </c:pt>
                <c:pt idx="364">
                  <c:v>227550</c:v>
                </c:pt>
                <c:pt idx="365">
                  <c:v>227299</c:v>
                </c:pt>
                <c:pt idx="366">
                  <c:v>226669</c:v>
                </c:pt>
                <c:pt idx="367">
                  <c:v>224696</c:v>
                </c:pt>
                <c:pt idx="368">
                  <c:v>222387</c:v>
                </c:pt>
                <c:pt idx="369">
                  <c:v>221024</c:v>
                </c:pt>
                <c:pt idx="370">
                  <c:v>219386</c:v>
                </c:pt>
                <c:pt idx="371">
                  <c:v>197832</c:v>
                </c:pt>
                <c:pt idx="372">
                  <c:v>198054</c:v>
                </c:pt>
                <c:pt idx="373">
                  <c:v>197119</c:v>
                </c:pt>
                <c:pt idx="374">
                  <c:v>196754</c:v>
                </c:pt>
                <c:pt idx="375">
                  <c:v>195904</c:v>
                </c:pt>
                <c:pt idx="376">
                  <c:v>194864</c:v>
                </c:pt>
                <c:pt idx="377">
                  <c:v>193733</c:v>
                </c:pt>
                <c:pt idx="378">
                  <c:v>194589</c:v>
                </c:pt>
                <c:pt idx="379">
                  <c:v>193364</c:v>
                </c:pt>
                <c:pt idx="380">
                  <c:v>197286</c:v>
                </c:pt>
                <c:pt idx="381">
                  <c:v>214574</c:v>
                </c:pt>
                <c:pt idx="382">
                  <c:v>214262</c:v>
                </c:pt>
                <c:pt idx="383">
                  <c:v>212793</c:v>
                </c:pt>
                <c:pt idx="384">
                  <c:v>213658</c:v>
                </c:pt>
                <c:pt idx="385">
                  <c:v>215479</c:v>
                </c:pt>
                <c:pt idx="386">
                  <c:v>214743</c:v>
                </c:pt>
                <c:pt idx="387">
                  <c:v>215420</c:v>
                </c:pt>
                <c:pt idx="388">
                  <c:v>214663</c:v>
                </c:pt>
                <c:pt idx="389">
                  <c:v>214486</c:v>
                </c:pt>
                <c:pt idx="390">
                  <c:v>216288</c:v>
                </c:pt>
                <c:pt idx="391">
                  <c:v>215672</c:v>
                </c:pt>
                <c:pt idx="392">
                  <c:v>219525</c:v>
                </c:pt>
                <c:pt idx="393">
                  <c:v>218501</c:v>
                </c:pt>
                <c:pt idx="394">
                  <c:v>217838</c:v>
                </c:pt>
                <c:pt idx="395">
                  <c:v>219586</c:v>
                </c:pt>
                <c:pt idx="396">
                  <c:v>220434</c:v>
                </c:pt>
                <c:pt idx="397">
                  <c:v>221842</c:v>
                </c:pt>
                <c:pt idx="398">
                  <c:v>222131</c:v>
                </c:pt>
                <c:pt idx="399">
                  <c:v>225018</c:v>
                </c:pt>
                <c:pt idx="400">
                  <c:v>224754</c:v>
                </c:pt>
                <c:pt idx="401">
                  <c:v>224595</c:v>
                </c:pt>
                <c:pt idx="402">
                  <c:v>224845</c:v>
                </c:pt>
                <c:pt idx="403">
                  <c:v>225069</c:v>
                </c:pt>
                <c:pt idx="404">
                  <c:v>226068</c:v>
                </c:pt>
                <c:pt idx="405">
                  <c:v>225706</c:v>
                </c:pt>
                <c:pt idx="406">
                  <c:v>225194</c:v>
                </c:pt>
                <c:pt idx="407">
                  <c:v>224276</c:v>
                </c:pt>
                <c:pt idx="408">
                  <c:v>223158</c:v>
                </c:pt>
                <c:pt idx="409">
                  <c:v>223439</c:v>
                </c:pt>
                <c:pt idx="410">
                  <c:v>223493</c:v>
                </c:pt>
                <c:pt idx="411">
                  <c:v>223619</c:v>
                </c:pt>
                <c:pt idx="412">
                  <c:v>222700</c:v>
                </c:pt>
                <c:pt idx="413">
                  <c:v>222051</c:v>
                </c:pt>
                <c:pt idx="414">
                  <c:v>223085</c:v>
                </c:pt>
                <c:pt idx="415">
                  <c:v>223001</c:v>
                </c:pt>
                <c:pt idx="416">
                  <c:v>222868</c:v>
                </c:pt>
                <c:pt idx="417">
                  <c:v>223264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86719616"/>
        <c:axId val="186885248"/>
      </c:lineChart>
      <c:dateAx>
        <c:axId val="186719616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186885248"/>
        <c:crosses val="autoZero"/>
        <c:auto val="1"/>
        <c:lblOffset val="100"/>
        <c:baseTimeUnit val="days"/>
        <c:majorUnit val="15"/>
        <c:majorTimeUnit val="days"/>
      </c:dateAx>
      <c:valAx>
        <c:axId val="186885248"/>
        <c:scaling>
          <c:orientation val="minMax"/>
          <c:min val="1800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8671961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200"/>
      </a:pPr>
      <a:endParaRPr lang="es-AR"/>
    </a:p>
  </c:txPr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0"/>
    <c:plotArea>
      <c:layout>
        <c:manualLayout>
          <c:layoutTarget val="inner"/>
          <c:xMode val="edge"/>
          <c:yMode val="edge"/>
          <c:x val="6.3965428174693625E-2"/>
          <c:y val="2.2454535783741365E-2"/>
          <c:w val="0.90726343639435836"/>
          <c:h val="0.88986795646238748"/>
        </c:manualLayout>
      </c:layout>
      <c:lineChart>
        <c:grouping val="standard"/>
        <c:varyColors val="0"/>
        <c:ser>
          <c:idx val="0"/>
          <c:order val="0"/>
          <c:tx>
            <c:strRef>
              <c:f>'Hoja1 (2)'!$B$2</c:f>
              <c:strCache>
                <c:ptCount val="1"/>
                <c:pt idx="0">
                  <c:v>TCR Multilateral</c:v>
                </c:pt>
              </c:strCache>
            </c:strRef>
          </c:tx>
          <c:marker>
            <c:symbol val="none"/>
          </c:marker>
          <c:cat>
            <c:numRef>
              <c:f>'Hoja1 (2)'!$A$3:$A$171</c:f>
              <c:numCache>
                <c:formatCode>mmm\-yy</c:formatCode>
                <c:ptCount val="169"/>
                <c:pt idx="0">
                  <c:v>36161</c:v>
                </c:pt>
                <c:pt idx="1">
                  <c:v>36192</c:v>
                </c:pt>
                <c:pt idx="2">
                  <c:v>36220</c:v>
                </c:pt>
                <c:pt idx="3">
                  <c:v>36251</c:v>
                </c:pt>
                <c:pt idx="4">
                  <c:v>36281</c:v>
                </c:pt>
                <c:pt idx="5">
                  <c:v>36312</c:v>
                </c:pt>
                <c:pt idx="6">
                  <c:v>36342</c:v>
                </c:pt>
                <c:pt idx="7">
                  <c:v>36373</c:v>
                </c:pt>
                <c:pt idx="8">
                  <c:v>36404</c:v>
                </c:pt>
                <c:pt idx="9">
                  <c:v>36434</c:v>
                </c:pt>
                <c:pt idx="10">
                  <c:v>36465</c:v>
                </c:pt>
                <c:pt idx="11">
                  <c:v>36495</c:v>
                </c:pt>
                <c:pt idx="12">
                  <c:v>36526</c:v>
                </c:pt>
                <c:pt idx="13">
                  <c:v>36557</c:v>
                </c:pt>
                <c:pt idx="14">
                  <c:v>36586</c:v>
                </c:pt>
                <c:pt idx="15">
                  <c:v>36617</c:v>
                </c:pt>
                <c:pt idx="16">
                  <c:v>36647</c:v>
                </c:pt>
                <c:pt idx="17">
                  <c:v>36678</c:v>
                </c:pt>
                <c:pt idx="18">
                  <c:v>36708</c:v>
                </c:pt>
                <c:pt idx="19">
                  <c:v>36739</c:v>
                </c:pt>
                <c:pt idx="20">
                  <c:v>36770</c:v>
                </c:pt>
                <c:pt idx="21">
                  <c:v>36800</c:v>
                </c:pt>
                <c:pt idx="22">
                  <c:v>36831</c:v>
                </c:pt>
                <c:pt idx="23">
                  <c:v>36861</c:v>
                </c:pt>
                <c:pt idx="24">
                  <c:v>36892</c:v>
                </c:pt>
                <c:pt idx="25">
                  <c:v>36923</c:v>
                </c:pt>
                <c:pt idx="26">
                  <c:v>36951</c:v>
                </c:pt>
                <c:pt idx="27">
                  <c:v>36982</c:v>
                </c:pt>
                <c:pt idx="28">
                  <c:v>37012</c:v>
                </c:pt>
                <c:pt idx="29">
                  <c:v>37043</c:v>
                </c:pt>
                <c:pt idx="30">
                  <c:v>37073</c:v>
                </c:pt>
                <c:pt idx="31">
                  <c:v>37104</c:v>
                </c:pt>
                <c:pt idx="32">
                  <c:v>37135</c:v>
                </c:pt>
                <c:pt idx="33">
                  <c:v>37165</c:v>
                </c:pt>
                <c:pt idx="34">
                  <c:v>37196</c:v>
                </c:pt>
                <c:pt idx="35">
                  <c:v>37226</c:v>
                </c:pt>
                <c:pt idx="36">
                  <c:v>37257</c:v>
                </c:pt>
                <c:pt idx="37">
                  <c:v>37288</c:v>
                </c:pt>
                <c:pt idx="38">
                  <c:v>37316</c:v>
                </c:pt>
                <c:pt idx="39">
                  <c:v>37347</c:v>
                </c:pt>
                <c:pt idx="40">
                  <c:v>37377</c:v>
                </c:pt>
                <c:pt idx="41">
                  <c:v>37408</c:v>
                </c:pt>
                <c:pt idx="42">
                  <c:v>37438</c:v>
                </c:pt>
                <c:pt idx="43">
                  <c:v>37469</c:v>
                </c:pt>
                <c:pt idx="44">
                  <c:v>37500</c:v>
                </c:pt>
                <c:pt idx="45">
                  <c:v>37530</c:v>
                </c:pt>
                <c:pt idx="46">
                  <c:v>37561</c:v>
                </c:pt>
                <c:pt idx="47">
                  <c:v>37591</c:v>
                </c:pt>
                <c:pt idx="48">
                  <c:v>37622</c:v>
                </c:pt>
                <c:pt idx="49">
                  <c:v>37653</c:v>
                </c:pt>
                <c:pt idx="50">
                  <c:v>37681</c:v>
                </c:pt>
                <c:pt idx="51">
                  <c:v>37712</c:v>
                </c:pt>
                <c:pt idx="52">
                  <c:v>37742</c:v>
                </c:pt>
                <c:pt idx="53">
                  <c:v>37773</c:v>
                </c:pt>
                <c:pt idx="54">
                  <c:v>37803</c:v>
                </c:pt>
                <c:pt idx="55">
                  <c:v>37834</c:v>
                </c:pt>
                <c:pt idx="56">
                  <c:v>37865</c:v>
                </c:pt>
                <c:pt idx="57">
                  <c:v>37895</c:v>
                </c:pt>
                <c:pt idx="58">
                  <c:v>37926</c:v>
                </c:pt>
                <c:pt idx="59">
                  <c:v>37956</c:v>
                </c:pt>
                <c:pt idx="60">
                  <c:v>37987</c:v>
                </c:pt>
                <c:pt idx="61">
                  <c:v>38018</c:v>
                </c:pt>
                <c:pt idx="62">
                  <c:v>38047</c:v>
                </c:pt>
                <c:pt idx="63">
                  <c:v>38078</c:v>
                </c:pt>
                <c:pt idx="64">
                  <c:v>38108</c:v>
                </c:pt>
                <c:pt idx="65">
                  <c:v>38139</c:v>
                </c:pt>
                <c:pt idx="66">
                  <c:v>38169</c:v>
                </c:pt>
                <c:pt idx="67">
                  <c:v>38200</c:v>
                </c:pt>
                <c:pt idx="68">
                  <c:v>38231</c:v>
                </c:pt>
                <c:pt idx="69">
                  <c:v>38261</c:v>
                </c:pt>
                <c:pt idx="70">
                  <c:v>38292</c:v>
                </c:pt>
                <c:pt idx="71">
                  <c:v>38322</c:v>
                </c:pt>
                <c:pt idx="72">
                  <c:v>38353</c:v>
                </c:pt>
                <c:pt idx="73">
                  <c:v>38384</c:v>
                </c:pt>
                <c:pt idx="74">
                  <c:v>38412</c:v>
                </c:pt>
                <c:pt idx="75">
                  <c:v>38443</c:v>
                </c:pt>
                <c:pt idx="76">
                  <c:v>38473</c:v>
                </c:pt>
                <c:pt idx="77">
                  <c:v>38504</c:v>
                </c:pt>
                <c:pt idx="78">
                  <c:v>38534</c:v>
                </c:pt>
                <c:pt idx="79">
                  <c:v>38565</c:v>
                </c:pt>
                <c:pt idx="80">
                  <c:v>38596</c:v>
                </c:pt>
                <c:pt idx="81">
                  <c:v>38626</c:v>
                </c:pt>
                <c:pt idx="82">
                  <c:v>38657</c:v>
                </c:pt>
                <c:pt idx="83">
                  <c:v>38687</c:v>
                </c:pt>
                <c:pt idx="84">
                  <c:v>38718</c:v>
                </c:pt>
                <c:pt idx="85">
                  <c:v>38749</c:v>
                </c:pt>
                <c:pt idx="86">
                  <c:v>38777</c:v>
                </c:pt>
                <c:pt idx="87">
                  <c:v>38808</c:v>
                </c:pt>
                <c:pt idx="88">
                  <c:v>38838</c:v>
                </c:pt>
                <c:pt idx="89">
                  <c:v>38869</c:v>
                </c:pt>
                <c:pt idx="90">
                  <c:v>38899</c:v>
                </c:pt>
                <c:pt idx="91">
                  <c:v>38930</c:v>
                </c:pt>
                <c:pt idx="92">
                  <c:v>38961</c:v>
                </c:pt>
                <c:pt idx="93">
                  <c:v>38991</c:v>
                </c:pt>
                <c:pt idx="94">
                  <c:v>39022</c:v>
                </c:pt>
                <c:pt idx="95">
                  <c:v>39052</c:v>
                </c:pt>
                <c:pt idx="96">
                  <c:v>39083</c:v>
                </c:pt>
                <c:pt idx="97">
                  <c:v>39114</c:v>
                </c:pt>
                <c:pt idx="98">
                  <c:v>39142</c:v>
                </c:pt>
                <c:pt idx="99">
                  <c:v>39173</c:v>
                </c:pt>
                <c:pt idx="100">
                  <c:v>39203</c:v>
                </c:pt>
                <c:pt idx="101">
                  <c:v>39234</c:v>
                </c:pt>
                <c:pt idx="102">
                  <c:v>39264</c:v>
                </c:pt>
                <c:pt idx="103">
                  <c:v>39295</c:v>
                </c:pt>
                <c:pt idx="104">
                  <c:v>39326</c:v>
                </c:pt>
                <c:pt idx="105">
                  <c:v>39356</c:v>
                </c:pt>
                <c:pt idx="106">
                  <c:v>39387</c:v>
                </c:pt>
                <c:pt idx="107">
                  <c:v>39417</c:v>
                </c:pt>
                <c:pt idx="108">
                  <c:v>39448</c:v>
                </c:pt>
                <c:pt idx="109">
                  <c:v>39479</c:v>
                </c:pt>
                <c:pt idx="110">
                  <c:v>39508</c:v>
                </c:pt>
                <c:pt idx="111">
                  <c:v>39539</c:v>
                </c:pt>
                <c:pt idx="112">
                  <c:v>39569</c:v>
                </c:pt>
                <c:pt idx="113">
                  <c:v>39600</c:v>
                </c:pt>
                <c:pt idx="114">
                  <c:v>39630</c:v>
                </c:pt>
                <c:pt idx="115">
                  <c:v>39661</c:v>
                </c:pt>
                <c:pt idx="116">
                  <c:v>39692</c:v>
                </c:pt>
                <c:pt idx="117">
                  <c:v>39722</c:v>
                </c:pt>
                <c:pt idx="118">
                  <c:v>39753</c:v>
                </c:pt>
                <c:pt idx="119">
                  <c:v>39783</c:v>
                </c:pt>
                <c:pt idx="120">
                  <c:v>39814</c:v>
                </c:pt>
                <c:pt idx="121">
                  <c:v>39845</c:v>
                </c:pt>
                <c:pt idx="122">
                  <c:v>39873</c:v>
                </c:pt>
                <c:pt idx="123">
                  <c:v>39904</c:v>
                </c:pt>
                <c:pt idx="124">
                  <c:v>39934</c:v>
                </c:pt>
                <c:pt idx="125">
                  <c:v>39965</c:v>
                </c:pt>
                <c:pt idx="126">
                  <c:v>39995</c:v>
                </c:pt>
                <c:pt idx="127">
                  <c:v>40026</c:v>
                </c:pt>
                <c:pt idx="128">
                  <c:v>40057</c:v>
                </c:pt>
                <c:pt idx="129">
                  <c:v>40087</c:v>
                </c:pt>
                <c:pt idx="130">
                  <c:v>40118</c:v>
                </c:pt>
                <c:pt idx="131">
                  <c:v>40148</c:v>
                </c:pt>
                <c:pt idx="132">
                  <c:v>40179</c:v>
                </c:pt>
                <c:pt idx="133">
                  <c:v>40210</c:v>
                </c:pt>
                <c:pt idx="134">
                  <c:v>40238</c:v>
                </c:pt>
                <c:pt idx="135">
                  <c:v>40269</c:v>
                </c:pt>
                <c:pt idx="136">
                  <c:v>40299</c:v>
                </c:pt>
                <c:pt idx="137">
                  <c:v>40330</c:v>
                </c:pt>
                <c:pt idx="138">
                  <c:v>40360</c:v>
                </c:pt>
                <c:pt idx="139">
                  <c:v>40391</c:v>
                </c:pt>
                <c:pt idx="140">
                  <c:v>40422</c:v>
                </c:pt>
                <c:pt idx="141">
                  <c:v>40452</c:v>
                </c:pt>
                <c:pt idx="142">
                  <c:v>40483</c:v>
                </c:pt>
                <c:pt idx="143">
                  <c:v>40513</c:v>
                </c:pt>
                <c:pt idx="144">
                  <c:v>40544</c:v>
                </c:pt>
                <c:pt idx="145">
                  <c:v>40575</c:v>
                </c:pt>
                <c:pt idx="146">
                  <c:v>40603</c:v>
                </c:pt>
                <c:pt idx="147">
                  <c:v>40634</c:v>
                </c:pt>
                <c:pt idx="148">
                  <c:v>40664</c:v>
                </c:pt>
                <c:pt idx="149">
                  <c:v>40695</c:v>
                </c:pt>
                <c:pt idx="150">
                  <c:v>40725</c:v>
                </c:pt>
                <c:pt idx="151">
                  <c:v>40756</c:v>
                </c:pt>
                <c:pt idx="152">
                  <c:v>40787</c:v>
                </c:pt>
                <c:pt idx="153">
                  <c:v>40817</c:v>
                </c:pt>
                <c:pt idx="154">
                  <c:v>40848</c:v>
                </c:pt>
                <c:pt idx="155">
                  <c:v>40878</c:v>
                </c:pt>
                <c:pt idx="156">
                  <c:v>40909</c:v>
                </c:pt>
                <c:pt idx="157">
                  <c:v>40940</c:v>
                </c:pt>
                <c:pt idx="158">
                  <c:v>40969</c:v>
                </c:pt>
                <c:pt idx="159">
                  <c:v>41000</c:v>
                </c:pt>
                <c:pt idx="160">
                  <c:v>41030</c:v>
                </c:pt>
                <c:pt idx="161">
                  <c:v>41061</c:v>
                </c:pt>
                <c:pt idx="162">
                  <c:v>41091</c:v>
                </c:pt>
                <c:pt idx="163">
                  <c:v>41122</c:v>
                </c:pt>
                <c:pt idx="164">
                  <c:v>41153</c:v>
                </c:pt>
                <c:pt idx="165">
                  <c:v>41183</c:v>
                </c:pt>
                <c:pt idx="166">
                  <c:v>41214</c:v>
                </c:pt>
                <c:pt idx="167">
                  <c:v>41244</c:v>
                </c:pt>
                <c:pt idx="168">
                  <c:v>41275</c:v>
                </c:pt>
              </c:numCache>
            </c:numRef>
          </c:cat>
          <c:val>
            <c:numRef>
              <c:f>'Hoja1 (2)'!$B$3:$B$171</c:f>
              <c:numCache>
                <c:formatCode>0.00</c:formatCode>
                <c:ptCount val="169"/>
                <c:pt idx="0">
                  <c:v>103.95213758384858</c:v>
                </c:pt>
                <c:pt idx="1">
                  <c:v>96.512425824917472</c:v>
                </c:pt>
                <c:pt idx="2">
                  <c:v>97.397586603275343</c:v>
                </c:pt>
                <c:pt idx="3">
                  <c:v>100.72740422363812</c:v>
                </c:pt>
                <c:pt idx="4">
                  <c:v>100.93826780238589</c:v>
                </c:pt>
                <c:pt idx="5">
                  <c:v>99.137512656430914</c:v>
                </c:pt>
                <c:pt idx="6">
                  <c:v>100.03349086284329</c:v>
                </c:pt>
                <c:pt idx="7">
                  <c:v>99.35714624900659</c:v>
                </c:pt>
                <c:pt idx="8">
                  <c:v>99.955501550064724</c:v>
                </c:pt>
                <c:pt idx="9">
                  <c:v>98.678609992420007</c:v>
                </c:pt>
                <c:pt idx="10">
                  <c:v>99.106674664369891</c:v>
                </c:pt>
                <c:pt idx="11">
                  <c:v>99.104064704322013</c:v>
                </c:pt>
                <c:pt idx="12">
                  <c:v>98.925945965340347</c:v>
                </c:pt>
                <c:pt idx="13">
                  <c:v>101.04497646815983</c:v>
                </c:pt>
                <c:pt idx="14">
                  <c:v>102.14390281514376</c:v>
                </c:pt>
                <c:pt idx="15">
                  <c:v>100.15426152952823</c:v>
                </c:pt>
                <c:pt idx="16">
                  <c:v>99.52511990283881</c:v>
                </c:pt>
                <c:pt idx="17">
                  <c:v>101.11619244165348</c:v>
                </c:pt>
                <c:pt idx="18">
                  <c:v>100.63147940529933</c:v>
                </c:pt>
                <c:pt idx="19">
                  <c:v>100.87789829692503</c:v>
                </c:pt>
                <c:pt idx="20">
                  <c:v>100.77486648412891</c:v>
                </c:pt>
                <c:pt idx="21">
                  <c:v>99.335137912221398</c:v>
                </c:pt>
                <c:pt idx="22">
                  <c:v>99.37230019000242</c:v>
                </c:pt>
                <c:pt idx="23">
                  <c:v>99.071802894582149</c:v>
                </c:pt>
                <c:pt idx="24">
                  <c:v>100.16765836932696</c:v>
                </c:pt>
                <c:pt idx="25">
                  <c:v>100.29432925270095</c:v>
                </c:pt>
                <c:pt idx="26">
                  <c:v>98.242030476619547</c:v>
                </c:pt>
                <c:pt idx="27">
                  <c:v>95.677516473485454</c:v>
                </c:pt>
                <c:pt idx="28">
                  <c:v>93.103111987254962</c:v>
                </c:pt>
                <c:pt idx="29">
                  <c:v>93.19556065788133</c:v>
                </c:pt>
                <c:pt idx="30">
                  <c:v>93.36701791417947</c:v>
                </c:pt>
                <c:pt idx="31">
                  <c:v>94.447332107353105</c:v>
                </c:pt>
                <c:pt idx="32">
                  <c:v>92.556073887446303</c:v>
                </c:pt>
                <c:pt idx="33">
                  <c:v>92.466698274460285</c:v>
                </c:pt>
                <c:pt idx="34">
                  <c:v>95.459444104597637</c:v>
                </c:pt>
                <c:pt idx="35">
                  <c:v>102.92629049014361</c:v>
                </c:pt>
                <c:pt idx="36">
                  <c:v>170.79625542583366</c:v>
                </c:pt>
                <c:pt idx="37">
                  <c:v>187.28133358286112</c:v>
                </c:pt>
                <c:pt idx="38">
                  <c:v>221.8864186299183</c:v>
                </c:pt>
                <c:pt idx="39">
                  <c:v>243.26827902549184</c:v>
                </c:pt>
                <c:pt idx="40">
                  <c:v>262.10822362571707</c:v>
                </c:pt>
                <c:pt idx="41">
                  <c:v>270.35792397066922</c:v>
                </c:pt>
                <c:pt idx="42">
                  <c:v>254.00641918193548</c:v>
                </c:pt>
                <c:pt idx="43">
                  <c:v>245.93312994104301</c:v>
                </c:pt>
                <c:pt idx="44">
                  <c:v>239.66006125725198</c:v>
                </c:pt>
                <c:pt idx="45">
                  <c:v>234.24667122688351</c:v>
                </c:pt>
                <c:pt idx="46">
                  <c:v>232.53729478429904</c:v>
                </c:pt>
                <c:pt idx="47">
                  <c:v>227.65645398584942</c:v>
                </c:pt>
                <c:pt idx="48">
                  <c:v>214.80132417516023</c:v>
                </c:pt>
                <c:pt idx="49">
                  <c:v>207.59641606614895</c:v>
                </c:pt>
                <c:pt idx="50">
                  <c:v>205.11383665001685</c:v>
                </c:pt>
                <c:pt idx="51">
                  <c:v>200.03757301889797</c:v>
                </c:pt>
                <c:pt idx="52">
                  <c:v>202.60032916542173</c:v>
                </c:pt>
                <c:pt idx="53">
                  <c:v>201.66211010026322</c:v>
                </c:pt>
                <c:pt idx="54">
                  <c:v>200.01330440513752</c:v>
                </c:pt>
                <c:pt idx="55">
                  <c:v>206.42345867860661</c:v>
                </c:pt>
                <c:pt idx="56">
                  <c:v>214.55462687012843</c:v>
                </c:pt>
                <c:pt idx="57">
                  <c:v>211.91252695652707</c:v>
                </c:pt>
                <c:pt idx="58">
                  <c:v>214.80695124651305</c:v>
                </c:pt>
                <c:pt idx="59">
                  <c:v>219.91389032587352</c:v>
                </c:pt>
                <c:pt idx="60">
                  <c:v>214.32869295745917</c:v>
                </c:pt>
                <c:pt idx="61">
                  <c:v>217.50276232147667</c:v>
                </c:pt>
                <c:pt idx="62">
                  <c:v>213.63983031773688</c:v>
                </c:pt>
                <c:pt idx="63">
                  <c:v>204.9716607969539</c:v>
                </c:pt>
                <c:pt idx="64">
                  <c:v>206.46590134583855</c:v>
                </c:pt>
                <c:pt idx="65">
                  <c:v>209.03969176753338</c:v>
                </c:pt>
                <c:pt idx="66">
                  <c:v>210.21542285511526</c:v>
                </c:pt>
                <c:pt idx="67">
                  <c:v>217.16775067471769</c:v>
                </c:pt>
                <c:pt idx="68">
                  <c:v>220.01074679842154</c:v>
                </c:pt>
                <c:pt idx="69">
                  <c:v>221.31195875924135</c:v>
                </c:pt>
                <c:pt idx="70">
                  <c:v>226.43795990163213</c:v>
                </c:pt>
                <c:pt idx="71">
                  <c:v>226.78961186225212</c:v>
                </c:pt>
                <c:pt idx="72">
                  <c:v>216.91229890676482</c:v>
                </c:pt>
                <c:pt idx="73">
                  <c:v>219.91953332733837</c:v>
                </c:pt>
                <c:pt idx="74">
                  <c:v>213.66234635848588</c:v>
                </c:pt>
                <c:pt idx="75">
                  <c:v>214.67544233872277</c:v>
                </c:pt>
                <c:pt idx="76">
                  <c:v>213.50024734945407</c:v>
                </c:pt>
                <c:pt idx="77">
                  <c:v>211.76392346425411</c:v>
                </c:pt>
                <c:pt idx="78">
                  <c:v>212.03283095226254</c:v>
                </c:pt>
                <c:pt idx="79">
                  <c:v>215.30669512864802</c:v>
                </c:pt>
                <c:pt idx="80">
                  <c:v>218.67118505808375</c:v>
                </c:pt>
                <c:pt idx="81">
                  <c:v>223.49826090011618</c:v>
                </c:pt>
                <c:pt idx="82">
                  <c:v>224.86562041888902</c:v>
                </c:pt>
                <c:pt idx="83">
                  <c:v>218.50961933027972</c:v>
                </c:pt>
                <c:pt idx="84">
                  <c:v>220.33117821863758</c:v>
                </c:pt>
                <c:pt idx="85">
                  <c:v>226.64616419111175</c:v>
                </c:pt>
                <c:pt idx="86">
                  <c:v>225.59423477521364</c:v>
                </c:pt>
                <c:pt idx="87">
                  <c:v>226.27064774673548</c:v>
                </c:pt>
                <c:pt idx="88">
                  <c:v>222.62376131883147</c:v>
                </c:pt>
                <c:pt idx="89">
                  <c:v>220.7992456944684</c:v>
                </c:pt>
                <c:pt idx="90">
                  <c:v>223.40421329273565</c:v>
                </c:pt>
                <c:pt idx="91">
                  <c:v>225.17020287990118</c:v>
                </c:pt>
                <c:pt idx="92">
                  <c:v>223.88922503989261</c:v>
                </c:pt>
                <c:pt idx="93">
                  <c:v>224.88580276232554</c:v>
                </c:pt>
                <c:pt idx="94">
                  <c:v>224.06565430019552</c:v>
                </c:pt>
                <c:pt idx="95">
                  <c:v>216.73729769063814</c:v>
                </c:pt>
                <c:pt idx="96">
                  <c:v>212.42638760129964</c:v>
                </c:pt>
                <c:pt idx="97">
                  <c:v>217.75831842902954</c:v>
                </c:pt>
                <c:pt idx="98">
                  <c:v>216.9701662154871</c:v>
                </c:pt>
                <c:pt idx="99">
                  <c:v>217.63717073372513</c:v>
                </c:pt>
                <c:pt idx="100">
                  <c:v>216.41248635657655</c:v>
                </c:pt>
                <c:pt idx="101">
                  <c:v>216.29725049919105</c:v>
                </c:pt>
                <c:pt idx="102">
                  <c:v>219.65201251554097</c:v>
                </c:pt>
                <c:pt idx="103">
                  <c:v>218.69531452656847</c:v>
                </c:pt>
                <c:pt idx="104">
                  <c:v>222.44643396135052</c:v>
                </c:pt>
                <c:pt idx="105">
                  <c:v>227.90671307819491</c:v>
                </c:pt>
                <c:pt idx="106">
                  <c:v>227.50741451289477</c:v>
                </c:pt>
                <c:pt idx="107">
                  <c:v>218.74494349711472</c:v>
                </c:pt>
                <c:pt idx="108">
                  <c:v>216.53778168359023</c:v>
                </c:pt>
                <c:pt idx="109">
                  <c:v>217.13131126031826</c:v>
                </c:pt>
                <c:pt idx="110">
                  <c:v>215.52658907904731</c:v>
                </c:pt>
                <c:pt idx="111">
                  <c:v>215.81063651619229</c:v>
                </c:pt>
                <c:pt idx="112">
                  <c:v>215.08639008589199</c:v>
                </c:pt>
                <c:pt idx="113">
                  <c:v>208.22429333908133</c:v>
                </c:pt>
                <c:pt idx="114">
                  <c:v>205.27169883884423</c:v>
                </c:pt>
                <c:pt idx="115">
                  <c:v>198.16014030688709</c:v>
                </c:pt>
                <c:pt idx="116">
                  <c:v>189.18549644394977</c:v>
                </c:pt>
                <c:pt idx="117">
                  <c:v>177.10878083035544</c:v>
                </c:pt>
                <c:pt idx="118">
                  <c:v>171.53092417395666</c:v>
                </c:pt>
                <c:pt idx="119">
                  <c:v>169.77435492026029</c:v>
                </c:pt>
                <c:pt idx="120">
                  <c:v>170.7844759186089</c:v>
                </c:pt>
                <c:pt idx="121">
                  <c:v>171.47225475630222</c:v>
                </c:pt>
                <c:pt idx="122">
                  <c:v>179.10870840230569</c:v>
                </c:pt>
                <c:pt idx="123">
                  <c:v>181.62145932409268</c:v>
                </c:pt>
                <c:pt idx="124">
                  <c:v>188.21577982924936</c:v>
                </c:pt>
                <c:pt idx="125">
                  <c:v>196.17634347556299</c:v>
                </c:pt>
                <c:pt idx="126">
                  <c:v>198.48915180123853</c:v>
                </c:pt>
                <c:pt idx="127">
                  <c:v>203.48100031688176</c:v>
                </c:pt>
                <c:pt idx="128">
                  <c:v>204.59095457148922</c:v>
                </c:pt>
                <c:pt idx="129">
                  <c:v>208.03978414953556</c:v>
                </c:pt>
                <c:pt idx="130">
                  <c:v>207.63707966067076</c:v>
                </c:pt>
                <c:pt idx="131">
                  <c:v>198.25532057268913</c:v>
                </c:pt>
                <c:pt idx="132">
                  <c:v>190.48425479096483</c:v>
                </c:pt>
                <c:pt idx="133">
                  <c:v>182.78446415188972</c:v>
                </c:pt>
                <c:pt idx="134">
                  <c:v>181.41243193616484</c:v>
                </c:pt>
                <c:pt idx="135">
                  <c:v>180.49470822212592</c:v>
                </c:pt>
                <c:pt idx="136">
                  <c:v>174.47266783605724</c:v>
                </c:pt>
                <c:pt idx="137">
                  <c:v>171.91146812574985</c:v>
                </c:pt>
                <c:pt idx="138">
                  <c:v>172.9177292393959</c:v>
                </c:pt>
                <c:pt idx="139">
                  <c:v>173.44116579027829</c:v>
                </c:pt>
                <c:pt idx="140">
                  <c:v>175.08925481104103</c:v>
                </c:pt>
                <c:pt idx="141">
                  <c:v>177.83129154515314</c:v>
                </c:pt>
                <c:pt idx="142">
                  <c:v>173.6103024616867</c:v>
                </c:pt>
                <c:pt idx="143">
                  <c:v>167.72895390062908</c:v>
                </c:pt>
                <c:pt idx="144">
                  <c:v>164.69196701251084</c:v>
                </c:pt>
                <c:pt idx="145">
                  <c:v>167.44294038553932</c:v>
                </c:pt>
                <c:pt idx="146">
                  <c:v>167.84799332805096</c:v>
                </c:pt>
                <c:pt idx="147">
                  <c:v>171.00885120929416</c:v>
                </c:pt>
                <c:pt idx="148">
                  <c:v>168.26077775118816</c:v>
                </c:pt>
                <c:pt idx="149">
                  <c:v>168.77417284563907</c:v>
                </c:pt>
                <c:pt idx="150">
                  <c:v>168.5571589901611</c:v>
                </c:pt>
                <c:pt idx="151">
                  <c:v>166.96376686924529</c:v>
                </c:pt>
                <c:pt idx="152">
                  <c:v>157.82289758805695</c:v>
                </c:pt>
                <c:pt idx="153">
                  <c:v>155.28396232838065</c:v>
                </c:pt>
                <c:pt idx="154">
                  <c:v>153.89498550849245</c:v>
                </c:pt>
                <c:pt idx="155">
                  <c:v>146.72114162882437</c:v>
                </c:pt>
                <c:pt idx="156">
                  <c:v>146.8994607833105</c:v>
                </c:pt>
                <c:pt idx="157">
                  <c:v>149.72602878329778</c:v>
                </c:pt>
                <c:pt idx="158">
                  <c:v>144.86855603864691</c:v>
                </c:pt>
                <c:pt idx="159">
                  <c:v>142.23088122457398</c:v>
                </c:pt>
                <c:pt idx="160">
                  <c:v>140.6</c:v>
                </c:pt>
                <c:pt idx="161">
                  <c:v>138.69999999999999</c:v>
                </c:pt>
                <c:pt idx="162">
                  <c:v>136.4</c:v>
                </c:pt>
                <c:pt idx="163">
                  <c:v>134.9</c:v>
                </c:pt>
                <c:pt idx="164">
                  <c:v>133.1</c:v>
                </c:pt>
                <c:pt idx="165">
                  <c:v>130.80000000000001</c:v>
                </c:pt>
                <c:pt idx="166">
                  <c:v>127.4</c:v>
                </c:pt>
                <c:pt idx="167">
                  <c:v>124.1</c:v>
                </c:pt>
                <c:pt idx="168">
                  <c:v>122.2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'Hoja1 (2)'!$C$2</c:f>
              <c:strCache>
                <c:ptCount val="1"/>
                <c:pt idx="0">
                  <c:v>TCR Bilateral</c:v>
                </c:pt>
              </c:strCache>
            </c:strRef>
          </c:tx>
          <c:marker>
            <c:symbol val="none"/>
          </c:marker>
          <c:cat>
            <c:numRef>
              <c:f>'Hoja1 (2)'!$A$3:$A$171</c:f>
              <c:numCache>
                <c:formatCode>mmm\-yy</c:formatCode>
                <c:ptCount val="169"/>
                <c:pt idx="0">
                  <c:v>36161</c:v>
                </c:pt>
                <c:pt idx="1">
                  <c:v>36192</c:v>
                </c:pt>
                <c:pt idx="2">
                  <c:v>36220</c:v>
                </c:pt>
                <c:pt idx="3">
                  <c:v>36251</c:v>
                </c:pt>
                <c:pt idx="4">
                  <c:v>36281</c:v>
                </c:pt>
                <c:pt idx="5">
                  <c:v>36312</c:v>
                </c:pt>
                <c:pt idx="6">
                  <c:v>36342</c:v>
                </c:pt>
                <c:pt idx="7">
                  <c:v>36373</c:v>
                </c:pt>
                <c:pt idx="8">
                  <c:v>36404</c:v>
                </c:pt>
                <c:pt idx="9">
                  <c:v>36434</c:v>
                </c:pt>
                <c:pt idx="10">
                  <c:v>36465</c:v>
                </c:pt>
                <c:pt idx="11">
                  <c:v>36495</c:v>
                </c:pt>
                <c:pt idx="12">
                  <c:v>36526</c:v>
                </c:pt>
                <c:pt idx="13">
                  <c:v>36557</c:v>
                </c:pt>
                <c:pt idx="14">
                  <c:v>36586</c:v>
                </c:pt>
                <c:pt idx="15">
                  <c:v>36617</c:v>
                </c:pt>
                <c:pt idx="16">
                  <c:v>36647</c:v>
                </c:pt>
                <c:pt idx="17">
                  <c:v>36678</c:v>
                </c:pt>
                <c:pt idx="18">
                  <c:v>36708</c:v>
                </c:pt>
                <c:pt idx="19">
                  <c:v>36739</c:v>
                </c:pt>
                <c:pt idx="20">
                  <c:v>36770</c:v>
                </c:pt>
                <c:pt idx="21">
                  <c:v>36800</c:v>
                </c:pt>
                <c:pt idx="22">
                  <c:v>36831</c:v>
                </c:pt>
                <c:pt idx="23">
                  <c:v>36861</c:v>
                </c:pt>
                <c:pt idx="24">
                  <c:v>36892</c:v>
                </c:pt>
                <c:pt idx="25">
                  <c:v>36923</c:v>
                </c:pt>
                <c:pt idx="26">
                  <c:v>36951</c:v>
                </c:pt>
                <c:pt idx="27">
                  <c:v>36982</c:v>
                </c:pt>
                <c:pt idx="28">
                  <c:v>37012</c:v>
                </c:pt>
                <c:pt idx="29">
                  <c:v>37043</c:v>
                </c:pt>
                <c:pt idx="30">
                  <c:v>37073</c:v>
                </c:pt>
                <c:pt idx="31">
                  <c:v>37104</c:v>
                </c:pt>
                <c:pt idx="32">
                  <c:v>37135</c:v>
                </c:pt>
                <c:pt idx="33">
                  <c:v>37165</c:v>
                </c:pt>
                <c:pt idx="34">
                  <c:v>37196</c:v>
                </c:pt>
                <c:pt idx="35">
                  <c:v>37226</c:v>
                </c:pt>
                <c:pt idx="36">
                  <c:v>37257</c:v>
                </c:pt>
                <c:pt idx="37">
                  <c:v>37288</c:v>
                </c:pt>
                <c:pt idx="38">
                  <c:v>37316</c:v>
                </c:pt>
                <c:pt idx="39">
                  <c:v>37347</c:v>
                </c:pt>
                <c:pt idx="40">
                  <c:v>37377</c:v>
                </c:pt>
                <c:pt idx="41">
                  <c:v>37408</c:v>
                </c:pt>
                <c:pt idx="42">
                  <c:v>37438</c:v>
                </c:pt>
                <c:pt idx="43">
                  <c:v>37469</c:v>
                </c:pt>
                <c:pt idx="44">
                  <c:v>37500</c:v>
                </c:pt>
                <c:pt idx="45">
                  <c:v>37530</c:v>
                </c:pt>
                <c:pt idx="46">
                  <c:v>37561</c:v>
                </c:pt>
                <c:pt idx="47">
                  <c:v>37591</c:v>
                </c:pt>
                <c:pt idx="48">
                  <c:v>37622</c:v>
                </c:pt>
                <c:pt idx="49">
                  <c:v>37653</c:v>
                </c:pt>
                <c:pt idx="50">
                  <c:v>37681</c:v>
                </c:pt>
                <c:pt idx="51">
                  <c:v>37712</c:v>
                </c:pt>
                <c:pt idx="52">
                  <c:v>37742</c:v>
                </c:pt>
                <c:pt idx="53">
                  <c:v>37773</c:v>
                </c:pt>
                <c:pt idx="54">
                  <c:v>37803</c:v>
                </c:pt>
                <c:pt idx="55">
                  <c:v>37834</c:v>
                </c:pt>
                <c:pt idx="56">
                  <c:v>37865</c:v>
                </c:pt>
                <c:pt idx="57">
                  <c:v>37895</c:v>
                </c:pt>
                <c:pt idx="58">
                  <c:v>37926</c:v>
                </c:pt>
                <c:pt idx="59">
                  <c:v>37956</c:v>
                </c:pt>
                <c:pt idx="60">
                  <c:v>37987</c:v>
                </c:pt>
                <c:pt idx="61">
                  <c:v>38018</c:v>
                </c:pt>
                <c:pt idx="62">
                  <c:v>38047</c:v>
                </c:pt>
                <c:pt idx="63">
                  <c:v>38078</c:v>
                </c:pt>
                <c:pt idx="64">
                  <c:v>38108</c:v>
                </c:pt>
                <c:pt idx="65">
                  <c:v>38139</c:v>
                </c:pt>
                <c:pt idx="66">
                  <c:v>38169</c:v>
                </c:pt>
                <c:pt idx="67">
                  <c:v>38200</c:v>
                </c:pt>
                <c:pt idx="68">
                  <c:v>38231</c:v>
                </c:pt>
                <c:pt idx="69">
                  <c:v>38261</c:v>
                </c:pt>
                <c:pt idx="70">
                  <c:v>38292</c:v>
                </c:pt>
                <c:pt idx="71">
                  <c:v>38322</c:v>
                </c:pt>
                <c:pt idx="72">
                  <c:v>38353</c:v>
                </c:pt>
                <c:pt idx="73">
                  <c:v>38384</c:v>
                </c:pt>
                <c:pt idx="74">
                  <c:v>38412</c:v>
                </c:pt>
                <c:pt idx="75">
                  <c:v>38443</c:v>
                </c:pt>
                <c:pt idx="76">
                  <c:v>38473</c:v>
                </c:pt>
                <c:pt idx="77">
                  <c:v>38504</c:v>
                </c:pt>
                <c:pt idx="78">
                  <c:v>38534</c:v>
                </c:pt>
                <c:pt idx="79">
                  <c:v>38565</c:v>
                </c:pt>
                <c:pt idx="80">
                  <c:v>38596</c:v>
                </c:pt>
                <c:pt idx="81">
                  <c:v>38626</c:v>
                </c:pt>
                <c:pt idx="82">
                  <c:v>38657</c:v>
                </c:pt>
                <c:pt idx="83">
                  <c:v>38687</c:v>
                </c:pt>
                <c:pt idx="84">
                  <c:v>38718</c:v>
                </c:pt>
                <c:pt idx="85">
                  <c:v>38749</c:v>
                </c:pt>
                <c:pt idx="86">
                  <c:v>38777</c:v>
                </c:pt>
                <c:pt idx="87">
                  <c:v>38808</c:v>
                </c:pt>
                <c:pt idx="88">
                  <c:v>38838</c:v>
                </c:pt>
                <c:pt idx="89">
                  <c:v>38869</c:v>
                </c:pt>
                <c:pt idx="90">
                  <c:v>38899</c:v>
                </c:pt>
                <c:pt idx="91">
                  <c:v>38930</c:v>
                </c:pt>
                <c:pt idx="92">
                  <c:v>38961</c:v>
                </c:pt>
                <c:pt idx="93">
                  <c:v>38991</c:v>
                </c:pt>
                <c:pt idx="94">
                  <c:v>39022</c:v>
                </c:pt>
                <c:pt idx="95">
                  <c:v>39052</c:v>
                </c:pt>
                <c:pt idx="96">
                  <c:v>39083</c:v>
                </c:pt>
                <c:pt idx="97">
                  <c:v>39114</c:v>
                </c:pt>
                <c:pt idx="98">
                  <c:v>39142</c:v>
                </c:pt>
                <c:pt idx="99">
                  <c:v>39173</c:v>
                </c:pt>
                <c:pt idx="100">
                  <c:v>39203</c:v>
                </c:pt>
                <c:pt idx="101">
                  <c:v>39234</c:v>
                </c:pt>
                <c:pt idx="102">
                  <c:v>39264</c:v>
                </c:pt>
                <c:pt idx="103">
                  <c:v>39295</c:v>
                </c:pt>
                <c:pt idx="104">
                  <c:v>39326</c:v>
                </c:pt>
                <c:pt idx="105">
                  <c:v>39356</c:v>
                </c:pt>
                <c:pt idx="106">
                  <c:v>39387</c:v>
                </c:pt>
                <c:pt idx="107">
                  <c:v>39417</c:v>
                </c:pt>
                <c:pt idx="108">
                  <c:v>39448</c:v>
                </c:pt>
                <c:pt idx="109">
                  <c:v>39479</c:v>
                </c:pt>
                <c:pt idx="110">
                  <c:v>39508</c:v>
                </c:pt>
                <c:pt idx="111">
                  <c:v>39539</c:v>
                </c:pt>
                <c:pt idx="112">
                  <c:v>39569</c:v>
                </c:pt>
                <c:pt idx="113">
                  <c:v>39600</c:v>
                </c:pt>
                <c:pt idx="114">
                  <c:v>39630</c:v>
                </c:pt>
                <c:pt idx="115">
                  <c:v>39661</c:v>
                </c:pt>
                <c:pt idx="116">
                  <c:v>39692</c:v>
                </c:pt>
                <c:pt idx="117">
                  <c:v>39722</c:v>
                </c:pt>
                <c:pt idx="118">
                  <c:v>39753</c:v>
                </c:pt>
                <c:pt idx="119">
                  <c:v>39783</c:v>
                </c:pt>
                <c:pt idx="120">
                  <c:v>39814</c:v>
                </c:pt>
                <c:pt idx="121">
                  <c:v>39845</c:v>
                </c:pt>
                <c:pt idx="122">
                  <c:v>39873</c:v>
                </c:pt>
                <c:pt idx="123">
                  <c:v>39904</c:v>
                </c:pt>
                <c:pt idx="124">
                  <c:v>39934</c:v>
                </c:pt>
                <c:pt idx="125">
                  <c:v>39965</c:v>
                </c:pt>
                <c:pt idx="126">
                  <c:v>39995</c:v>
                </c:pt>
                <c:pt idx="127">
                  <c:v>40026</c:v>
                </c:pt>
                <c:pt idx="128">
                  <c:v>40057</c:v>
                </c:pt>
                <c:pt idx="129">
                  <c:v>40087</c:v>
                </c:pt>
                <c:pt idx="130">
                  <c:v>40118</c:v>
                </c:pt>
                <c:pt idx="131">
                  <c:v>40148</c:v>
                </c:pt>
                <c:pt idx="132">
                  <c:v>40179</c:v>
                </c:pt>
                <c:pt idx="133">
                  <c:v>40210</c:v>
                </c:pt>
                <c:pt idx="134">
                  <c:v>40238</c:v>
                </c:pt>
                <c:pt idx="135">
                  <c:v>40269</c:v>
                </c:pt>
                <c:pt idx="136">
                  <c:v>40299</c:v>
                </c:pt>
                <c:pt idx="137">
                  <c:v>40330</c:v>
                </c:pt>
                <c:pt idx="138">
                  <c:v>40360</c:v>
                </c:pt>
                <c:pt idx="139">
                  <c:v>40391</c:v>
                </c:pt>
                <c:pt idx="140">
                  <c:v>40422</c:v>
                </c:pt>
                <c:pt idx="141">
                  <c:v>40452</c:v>
                </c:pt>
                <c:pt idx="142">
                  <c:v>40483</c:v>
                </c:pt>
                <c:pt idx="143">
                  <c:v>40513</c:v>
                </c:pt>
                <c:pt idx="144">
                  <c:v>40544</c:v>
                </c:pt>
                <c:pt idx="145">
                  <c:v>40575</c:v>
                </c:pt>
                <c:pt idx="146">
                  <c:v>40603</c:v>
                </c:pt>
                <c:pt idx="147">
                  <c:v>40634</c:v>
                </c:pt>
                <c:pt idx="148">
                  <c:v>40664</c:v>
                </c:pt>
                <c:pt idx="149">
                  <c:v>40695</c:v>
                </c:pt>
                <c:pt idx="150">
                  <c:v>40725</c:v>
                </c:pt>
                <c:pt idx="151">
                  <c:v>40756</c:v>
                </c:pt>
                <c:pt idx="152">
                  <c:v>40787</c:v>
                </c:pt>
                <c:pt idx="153">
                  <c:v>40817</c:v>
                </c:pt>
                <c:pt idx="154">
                  <c:v>40848</c:v>
                </c:pt>
                <c:pt idx="155">
                  <c:v>40878</c:v>
                </c:pt>
                <c:pt idx="156">
                  <c:v>40909</c:v>
                </c:pt>
                <c:pt idx="157">
                  <c:v>40940</c:v>
                </c:pt>
                <c:pt idx="158">
                  <c:v>40969</c:v>
                </c:pt>
                <c:pt idx="159">
                  <c:v>41000</c:v>
                </c:pt>
                <c:pt idx="160">
                  <c:v>41030</c:v>
                </c:pt>
                <c:pt idx="161">
                  <c:v>41061</c:v>
                </c:pt>
                <c:pt idx="162">
                  <c:v>41091</c:v>
                </c:pt>
                <c:pt idx="163">
                  <c:v>41122</c:v>
                </c:pt>
                <c:pt idx="164">
                  <c:v>41153</c:v>
                </c:pt>
                <c:pt idx="165">
                  <c:v>41183</c:v>
                </c:pt>
                <c:pt idx="166">
                  <c:v>41214</c:v>
                </c:pt>
                <c:pt idx="167">
                  <c:v>41244</c:v>
                </c:pt>
                <c:pt idx="168">
                  <c:v>41275</c:v>
                </c:pt>
              </c:numCache>
            </c:numRef>
          </c:cat>
          <c:val>
            <c:numRef>
              <c:f>'Hoja1 (2)'!$C$3:$C$171</c:f>
              <c:numCache>
                <c:formatCode>0.00</c:formatCode>
                <c:ptCount val="169"/>
                <c:pt idx="0">
                  <c:v>93.294818098763272</c:v>
                </c:pt>
                <c:pt idx="1">
                  <c:v>93.573162980202312</c:v>
                </c:pt>
                <c:pt idx="2">
                  <c:v>94.537787929494669</c:v>
                </c:pt>
                <c:pt idx="3">
                  <c:v>95.274834711064599</c:v>
                </c:pt>
                <c:pt idx="4">
                  <c:v>95.817092773711437</c:v>
                </c:pt>
                <c:pt idx="5">
                  <c:v>95.814579396133269</c:v>
                </c:pt>
                <c:pt idx="6">
                  <c:v>95.945479196754178</c:v>
                </c:pt>
                <c:pt idx="7">
                  <c:v>96.534262129018131</c:v>
                </c:pt>
                <c:pt idx="8">
                  <c:v>97.206407929002282</c:v>
                </c:pt>
                <c:pt idx="9">
                  <c:v>97.37938409587278</c:v>
                </c:pt>
                <c:pt idx="10">
                  <c:v>97.792443860991369</c:v>
                </c:pt>
                <c:pt idx="11">
                  <c:v>97.936449003666809</c:v>
                </c:pt>
                <c:pt idx="12">
                  <c:v>97.287380757067481</c:v>
                </c:pt>
                <c:pt idx="13">
                  <c:v>97.772957361833946</c:v>
                </c:pt>
                <c:pt idx="14">
                  <c:v>98.961965572576844</c:v>
                </c:pt>
                <c:pt idx="15">
                  <c:v>99.222672908856254</c:v>
                </c:pt>
                <c:pt idx="16">
                  <c:v>99.763131566198098</c:v>
                </c:pt>
                <c:pt idx="17">
                  <c:v>100.43804525535931</c:v>
                </c:pt>
                <c:pt idx="18">
                  <c:v>100.17490387722978</c:v>
                </c:pt>
                <c:pt idx="19">
                  <c:v>100.4315798130627</c:v>
                </c:pt>
                <c:pt idx="20">
                  <c:v>101.11317462305576</c:v>
                </c:pt>
                <c:pt idx="21">
                  <c:v>101.20683269524429</c:v>
                </c:pt>
                <c:pt idx="22">
                  <c:v>101.78265459797615</c:v>
                </c:pt>
                <c:pt idx="23">
                  <c:v>101.92300576748249</c:v>
                </c:pt>
                <c:pt idx="24">
                  <c:v>102.30144595669913</c:v>
                </c:pt>
                <c:pt idx="25">
                  <c:v>102.89056457697956</c:v>
                </c:pt>
                <c:pt idx="26">
                  <c:v>103.39567908580088</c:v>
                </c:pt>
                <c:pt idx="27">
                  <c:v>102.81017027844916</c:v>
                </c:pt>
                <c:pt idx="28">
                  <c:v>103.11753394328727</c:v>
                </c:pt>
                <c:pt idx="29">
                  <c:v>104.10400250134401</c:v>
                </c:pt>
                <c:pt idx="30">
                  <c:v>104.72546638228467</c:v>
                </c:pt>
                <c:pt idx="31">
                  <c:v>104.59887148800277</c:v>
                </c:pt>
                <c:pt idx="32">
                  <c:v>104.96952363576899</c:v>
                </c:pt>
                <c:pt idx="33">
                  <c:v>105.42779828668232</c:v>
                </c:pt>
                <c:pt idx="34">
                  <c:v>105.72434072407289</c:v>
                </c:pt>
                <c:pt idx="35">
                  <c:v>112.49113166243315</c:v>
                </c:pt>
                <c:pt idx="36">
                  <c:v>188.90288069307505</c:v>
                </c:pt>
                <c:pt idx="37">
                  <c:v>205.83637715685117</c:v>
                </c:pt>
                <c:pt idx="38">
                  <c:v>240.33419686081717</c:v>
                </c:pt>
                <c:pt idx="39">
                  <c:v>261.82311586742793</c:v>
                </c:pt>
                <c:pt idx="40">
                  <c:v>286.73292675323353</c:v>
                </c:pt>
                <c:pt idx="41">
                  <c:v>300.37357968414807</c:v>
                </c:pt>
                <c:pt idx="42">
                  <c:v>288.92578792328237</c:v>
                </c:pt>
                <c:pt idx="43">
                  <c:v>282.69055635361445</c:v>
                </c:pt>
                <c:pt idx="44">
                  <c:v>281.65714879845444</c:v>
                </c:pt>
                <c:pt idx="45">
                  <c:v>281.81065272650085</c:v>
                </c:pt>
                <c:pt idx="46">
                  <c:v>271.31032424650823</c:v>
                </c:pt>
                <c:pt idx="47">
                  <c:v>266.85622397130254</c:v>
                </c:pt>
                <c:pt idx="48">
                  <c:v>247.19908141190339</c:v>
                </c:pt>
                <c:pt idx="49">
                  <c:v>240.24502544175527</c:v>
                </c:pt>
                <c:pt idx="50">
                  <c:v>233.21016847997154</c:v>
                </c:pt>
                <c:pt idx="51">
                  <c:v>219.46305341172746</c:v>
                </c:pt>
                <c:pt idx="52">
                  <c:v>215.5949425521467</c:v>
                </c:pt>
                <c:pt idx="53">
                  <c:v>213.77215462917496</c:v>
                </c:pt>
                <c:pt idx="54">
                  <c:v>212.3593922904345</c:v>
                </c:pt>
                <c:pt idx="55">
                  <c:v>222.67658641129566</c:v>
                </c:pt>
                <c:pt idx="56">
                  <c:v>222.95416009930688</c:v>
                </c:pt>
                <c:pt idx="57">
                  <c:v>216.58665610615796</c:v>
                </c:pt>
                <c:pt idx="58">
                  <c:v>217.42347552661374</c:v>
                </c:pt>
                <c:pt idx="59">
                  <c:v>222.26184056063065</c:v>
                </c:pt>
                <c:pt idx="60">
                  <c:v>217.79185248659232</c:v>
                </c:pt>
                <c:pt idx="61">
                  <c:v>221.20523403544746</c:v>
                </c:pt>
                <c:pt idx="62">
                  <c:v>219.0233041132899</c:v>
                </c:pt>
                <c:pt idx="63">
                  <c:v>213.13875265713131</c:v>
                </c:pt>
                <c:pt idx="64">
                  <c:v>218.96557674804581</c:v>
                </c:pt>
                <c:pt idx="65">
                  <c:v>221.45290139617347</c:v>
                </c:pt>
                <c:pt idx="66">
                  <c:v>219.78292636968115</c:v>
                </c:pt>
                <c:pt idx="67">
                  <c:v>223.36054223548797</c:v>
                </c:pt>
                <c:pt idx="68">
                  <c:v>221.18373367459913</c:v>
                </c:pt>
                <c:pt idx="69">
                  <c:v>219.47435683701721</c:v>
                </c:pt>
                <c:pt idx="70">
                  <c:v>218.48335355375087</c:v>
                </c:pt>
                <c:pt idx="71">
                  <c:v>217.13373000769423</c:v>
                </c:pt>
                <c:pt idx="72">
                  <c:v>212.47007253695153</c:v>
                </c:pt>
                <c:pt idx="73">
                  <c:v>209.68830577397509</c:v>
                </c:pt>
                <c:pt idx="74">
                  <c:v>208.87658596377054</c:v>
                </c:pt>
                <c:pt idx="75">
                  <c:v>208.05877254858606</c:v>
                </c:pt>
                <c:pt idx="76">
                  <c:v>205.5700977751662</c:v>
                </c:pt>
                <c:pt idx="77">
                  <c:v>203.13456453128288</c:v>
                </c:pt>
                <c:pt idx="78">
                  <c:v>200.83005712550843</c:v>
                </c:pt>
                <c:pt idx="79">
                  <c:v>201.60685920039109</c:v>
                </c:pt>
                <c:pt idx="80">
                  <c:v>203.33501427552662</c:v>
                </c:pt>
                <c:pt idx="81">
                  <c:v>205.95755246880941</c:v>
                </c:pt>
                <c:pt idx="82">
                  <c:v>203.54873748694322</c:v>
                </c:pt>
                <c:pt idx="83">
                  <c:v>202.99934230941719</c:v>
                </c:pt>
                <c:pt idx="84">
                  <c:v>205.46347408035501</c:v>
                </c:pt>
                <c:pt idx="85">
                  <c:v>205.75948148517406</c:v>
                </c:pt>
                <c:pt idx="86">
                  <c:v>204.70228391363366</c:v>
                </c:pt>
                <c:pt idx="87">
                  <c:v>204.37440713603334</c:v>
                </c:pt>
                <c:pt idx="88">
                  <c:v>203.39363208778732</c:v>
                </c:pt>
                <c:pt idx="89">
                  <c:v>204.68127090001968</c:v>
                </c:pt>
                <c:pt idx="90">
                  <c:v>204.39037027046103</c:v>
                </c:pt>
                <c:pt idx="91">
                  <c:v>203.18219254239332</c:v>
                </c:pt>
                <c:pt idx="92">
                  <c:v>201.42067695703054</c:v>
                </c:pt>
                <c:pt idx="93">
                  <c:v>199.25672197785656</c:v>
                </c:pt>
                <c:pt idx="94">
                  <c:v>195.9493898989144</c:v>
                </c:pt>
                <c:pt idx="95">
                  <c:v>193.04603763286968</c:v>
                </c:pt>
                <c:pt idx="96">
                  <c:v>191.23903753322048</c:v>
                </c:pt>
                <c:pt idx="97">
                  <c:v>192.07287460443479</c:v>
                </c:pt>
                <c:pt idx="98">
                  <c:v>191.57733569801997</c:v>
                </c:pt>
                <c:pt idx="99">
                  <c:v>190.27487447487448</c:v>
                </c:pt>
                <c:pt idx="100">
                  <c:v>188.73177805576148</c:v>
                </c:pt>
                <c:pt idx="101">
                  <c:v>185.5537903927451</c:v>
                </c:pt>
                <c:pt idx="102">
                  <c:v>184.40825380638836</c:v>
                </c:pt>
                <c:pt idx="103">
                  <c:v>184.75573979562489</c:v>
                </c:pt>
                <c:pt idx="104">
                  <c:v>182.63917921142138</c:v>
                </c:pt>
                <c:pt idx="105">
                  <c:v>180.61261008550807</c:v>
                </c:pt>
                <c:pt idx="106">
                  <c:v>177.3839884163468</c:v>
                </c:pt>
                <c:pt idx="107">
                  <c:v>173.93316367936131</c:v>
                </c:pt>
                <c:pt idx="108">
                  <c:v>171.86808843624488</c:v>
                </c:pt>
                <c:pt idx="109">
                  <c:v>168.28725848515808</c:v>
                </c:pt>
                <c:pt idx="110">
                  <c:v>163.86744732856337</c:v>
                </c:pt>
                <c:pt idx="111">
                  <c:v>163.95874110570549</c:v>
                </c:pt>
                <c:pt idx="112">
                  <c:v>164.25644221531513</c:v>
                </c:pt>
                <c:pt idx="113">
                  <c:v>157.87083900444279</c:v>
                </c:pt>
                <c:pt idx="114">
                  <c:v>153.88602454734212</c:v>
                </c:pt>
                <c:pt idx="115">
                  <c:v>150.68529610045277</c:v>
                </c:pt>
                <c:pt idx="116">
                  <c:v>152.02622269329527</c:v>
                </c:pt>
                <c:pt idx="117">
                  <c:v>156.64328131809464</c:v>
                </c:pt>
                <c:pt idx="118">
                  <c:v>153.32819300621841</c:v>
                </c:pt>
                <c:pt idx="119">
                  <c:v>154.64676903071671</c:v>
                </c:pt>
                <c:pt idx="120">
                  <c:v>154.33075454465873</c:v>
                </c:pt>
                <c:pt idx="121">
                  <c:v>155.277176869839</c:v>
                </c:pt>
                <c:pt idx="122">
                  <c:v>160.91524748249063</c:v>
                </c:pt>
                <c:pt idx="123">
                  <c:v>160.67135896320036</c:v>
                </c:pt>
                <c:pt idx="124">
                  <c:v>161.07329989980173</c:v>
                </c:pt>
                <c:pt idx="125">
                  <c:v>162.90588194680569</c:v>
                </c:pt>
                <c:pt idx="126">
                  <c:v>162.86267611750154</c:v>
                </c:pt>
                <c:pt idx="127">
                  <c:v>162.41805139529217</c:v>
                </c:pt>
                <c:pt idx="128">
                  <c:v>161.44080136664235</c:v>
                </c:pt>
                <c:pt idx="129">
                  <c:v>159.36795497526992</c:v>
                </c:pt>
                <c:pt idx="130">
                  <c:v>156.63037762477779</c:v>
                </c:pt>
                <c:pt idx="131">
                  <c:v>153.47015991407832</c:v>
                </c:pt>
                <c:pt idx="132">
                  <c:v>149.85706246322488</c:v>
                </c:pt>
                <c:pt idx="133">
                  <c:v>146.92911325223281</c:v>
                </c:pt>
                <c:pt idx="134">
                  <c:v>143.93169165833325</c:v>
                </c:pt>
                <c:pt idx="135">
                  <c:v>143.14262873064331</c:v>
                </c:pt>
                <c:pt idx="136">
                  <c:v>142.0597912089587</c:v>
                </c:pt>
                <c:pt idx="137">
                  <c:v>140.70735368823017</c:v>
                </c:pt>
                <c:pt idx="138">
                  <c:v>138.44385336157441</c:v>
                </c:pt>
                <c:pt idx="139">
                  <c:v>136.4767615617539</c:v>
                </c:pt>
                <c:pt idx="140">
                  <c:v>134.73744406062394</c:v>
                </c:pt>
                <c:pt idx="141">
                  <c:v>132.55730522802412</c:v>
                </c:pt>
                <c:pt idx="142">
                  <c:v>130.3429467627895</c:v>
                </c:pt>
                <c:pt idx="143">
                  <c:v>128.15191408406599</c:v>
                </c:pt>
                <c:pt idx="144">
                  <c:v>126.03649752627484</c:v>
                </c:pt>
                <c:pt idx="145">
                  <c:v>125.56461002861339</c:v>
                </c:pt>
                <c:pt idx="146">
                  <c:v>125.29384444734519</c:v>
                </c:pt>
                <c:pt idx="147">
                  <c:v>124.69005191065715</c:v>
                </c:pt>
                <c:pt idx="148">
                  <c:v>124.33246227416153</c:v>
                </c:pt>
                <c:pt idx="149">
                  <c:v>122.87746740399135</c:v>
                </c:pt>
                <c:pt idx="150">
                  <c:v>121.50768243165034</c:v>
                </c:pt>
                <c:pt idx="151">
                  <c:v>120.78987295787253</c:v>
                </c:pt>
                <c:pt idx="152">
                  <c:v>119.92665893204648</c:v>
                </c:pt>
                <c:pt idx="153">
                  <c:v>118.19953671638086</c:v>
                </c:pt>
                <c:pt idx="154">
                  <c:v>117.36610253726869</c:v>
                </c:pt>
                <c:pt idx="155">
                  <c:v>116.03670317271759</c:v>
                </c:pt>
                <c:pt idx="156">
                  <c:v>115.49245228946263</c:v>
                </c:pt>
                <c:pt idx="157">
                  <c:v>113.50676244473038</c:v>
                </c:pt>
                <c:pt idx="158">
                  <c:v>112.62756418415789</c:v>
                </c:pt>
                <c:pt idx="159">
                  <c:v>113.10391119545065</c:v>
                </c:pt>
                <c:pt idx="160">
                  <c:v>118.10399999999998</c:v>
                </c:pt>
                <c:pt idx="161">
                  <c:v>116.50799999999998</c:v>
                </c:pt>
                <c:pt idx="162">
                  <c:v>114.57600000000001</c:v>
                </c:pt>
                <c:pt idx="163">
                  <c:v>113.316</c:v>
                </c:pt>
                <c:pt idx="164">
                  <c:v>111.80399999999999</c:v>
                </c:pt>
                <c:pt idx="165">
                  <c:v>109.872</c:v>
                </c:pt>
                <c:pt idx="166">
                  <c:v>107.01600000000001</c:v>
                </c:pt>
                <c:pt idx="167">
                  <c:v>104.24399999999999</c:v>
                </c:pt>
                <c:pt idx="168">
                  <c:v>102.648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89302912"/>
        <c:axId val="89304448"/>
      </c:lineChart>
      <c:dateAx>
        <c:axId val="89302912"/>
        <c:scaling>
          <c:orientation val="minMax"/>
          <c:max val="41275"/>
        </c:scaling>
        <c:delete val="0"/>
        <c:axPos val="b"/>
        <c:numFmt formatCode="mmm\-yy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89304448"/>
        <c:crosses val="autoZero"/>
        <c:auto val="1"/>
        <c:lblOffset val="100"/>
        <c:baseTimeUnit val="months"/>
      </c:dateAx>
      <c:valAx>
        <c:axId val="89304448"/>
        <c:scaling>
          <c:orientation val="minMax"/>
          <c:min val="50"/>
        </c:scaling>
        <c:delete val="0"/>
        <c:axPos val="l"/>
        <c:majorGridlines/>
        <c:numFmt formatCode="0" sourceLinked="0"/>
        <c:majorTickMark val="out"/>
        <c:minorTickMark val="none"/>
        <c:tickLblPos val="nextTo"/>
        <c:crossAx val="89302912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34067893404385374"/>
          <c:y val="0.5827536641779113"/>
          <c:w val="0.34111331031901138"/>
          <c:h val="0.19057259146442521"/>
        </c:manualLayout>
      </c:layout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AR"/>
    </a:p>
  </c:txPr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0"/>
    <c:plotArea>
      <c:layout>
        <c:manualLayout>
          <c:layoutTarget val="inner"/>
          <c:xMode val="edge"/>
          <c:yMode val="edge"/>
          <c:x val="5.6647654333474892E-2"/>
          <c:y val="5.1400554097404488E-2"/>
          <c:w val="0.9110736391333073"/>
          <c:h val="0.83245061186945846"/>
        </c:manualLayout>
      </c:layout>
      <c:lineChart>
        <c:grouping val="standard"/>
        <c:varyColors val="0"/>
        <c:ser>
          <c:idx val="0"/>
          <c:order val="0"/>
          <c:tx>
            <c:strRef>
              <c:f>Hoja1!$B$136</c:f>
              <c:strCache>
                <c:ptCount val="1"/>
                <c:pt idx="0">
                  <c:v>TCR Multilateral</c:v>
                </c:pt>
              </c:strCache>
            </c:strRef>
          </c:tx>
          <c:marker>
            <c:symbol val="none"/>
          </c:marker>
          <c:cat>
            <c:numRef>
              <c:f>Hoja1!$A$137:$A$173</c:f>
              <c:numCache>
                <c:formatCode>mmm\-yy</c:formatCode>
                <c:ptCount val="37"/>
                <c:pt idx="0">
                  <c:v>40179</c:v>
                </c:pt>
                <c:pt idx="1">
                  <c:v>40210</c:v>
                </c:pt>
                <c:pt idx="2">
                  <c:v>40238</c:v>
                </c:pt>
                <c:pt idx="3">
                  <c:v>40269</c:v>
                </c:pt>
                <c:pt idx="4">
                  <c:v>40299</c:v>
                </c:pt>
                <c:pt idx="5">
                  <c:v>40330</c:v>
                </c:pt>
                <c:pt idx="6">
                  <c:v>40360</c:v>
                </c:pt>
                <c:pt idx="7">
                  <c:v>40391</c:v>
                </c:pt>
                <c:pt idx="8">
                  <c:v>40422</c:v>
                </c:pt>
                <c:pt idx="9">
                  <c:v>40452</c:v>
                </c:pt>
                <c:pt idx="10">
                  <c:v>40483</c:v>
                </c:pt>
                <c:pt idx="11">
                  <c:v>40513</c:v>
                </c:pt>
                <c:pt idx="12">
                  <c:v>40544</c:v>
                </c:pt>
                <c:pt idx="13">
                  <c:v>40575</c:v>
                </c:pt>
                <c:pt idx="14">
                  <c:v>40603</c:v>
                </c:pt>
                <c:pt idx="15">
                  <c:v>40634</c:v>
                </c:pt>
                <c:pt idx="16">
                  <c:v>40664</c:v>
                </c:pt>
                <c:pt idx="17">
                  <c:v>40695</c:v>
                </c:pt>
                <c:pt idx="18">
                  <c:v>40725</c:v>
                </c:pt>
                <c:pt idx="19">
                  <c:v>40756</c:v>
                </c:pt>
                <c:pt idx="20">
                  <c:v>40787</c:v>
                </c:pt>
                <c:pt idx="21">
                  <c:v>40817</c:v>
                </c:pt>
                <c:pt idx="22">
                  <c:v>40848</c:v>
                </c:pt>
                <c:pt idx="23">
                  <c:v>40878</c:v>
                </c:pt>
                <c:pt idx="24">
                  <c:v>40909</c:v>
                </c:pt>
                <c:pt idx="25">
                  <c:v>40940</c:v>
                </c:pt>
                <c:pt idx="26">
                  <c:v>40969</c:v>
                </c:pt>
                <c:pt idx="27">
                  <c:v>41000</c:v>
                </c:pt>
                <c:pt idx="28">
                  <c:v>41030</c:v>
                </c:pt>
                <c:pt idx="29">
                  <c:v>41061</c:v>
                </c:pt>
                <c:pt idx="30">
                  <c:v>41091</c:v>
                </c:pt>
                <c:pt idx="31">
                  <c:v>41122</c:v>
                </c:pt>
                <c:pt idx="32">
                  <c:v>41153</c:v>
                </c:pt>
                <c:pt idx="33">
                  <c:v>41183</c:v>
                </c:pt>
                <c:pt idx="34">
                  <c:v>41214</c:v>
                </c:pt>
                <c:pt idx="35">
                  <c:v>41244</c:v>
                </c:pt>
                <c:pt idx="36">
                  <c:v>41275</c:v>
                </c:pt>
              </c:numCache>
            </c:numRef>
          </c:cat>
          <c:val>
            <c:numRef>
              <c:f>Hoja1!$B$137:$B$173</c:f>
              <c:numCache>
                <c:formatCode>0.00</c:formatCode>
                <c:ptCount val="37"/>
                <c:pt idx="0">
                  <c:v>190.48425479096483</c:v>
                </c:pt>
                <c:pt idx="1">
                  <c:v>182.78446415188972</c:v>
                </c:pt>
                <c:pt idx="2">
                  <c:v>181.41243193616484</c:v>
                </c:pt>
                <c:pt idx="3">
                  <c:v>180.49470822212592</c:v>
                </c:pt>
                <c:pt idx="4">
                  <c:v>174.47266783605724</c:v>
                </c:pt>
                <c:pt idx="5">
                  <c:v>171.91146812574985</c:v>
                </c:pt>
                <c:pt idx="6">
                  <c:v>172.9177292393959</c:v>
                </c:pt>
                <c:pt idx="7">
                  <c:v>173.44116579027829</c:v>
                </c:pt>
                <c:pt idx="8">
                  <c:v>175.08925481104103</c:v>
                </c:pt>
                <c:pt idx="9">
                  <c:v>177.83129154515314</c:v>
                </c:pt>
                <c:pt idx="10">
                  <c:v>173.6103024616867</c:v>
                </c:pt>
                <c:pt idx="11">
                  <c:v>167.72895390062908</c:v>
                </c:pt>
                <c:pt idx="12">
                  <c:v>164.69196701251084</c:v>
                </c:pt>
                <c:pt idx="13">
                  <c:v>167.44294038553932</c:v>
                </c:pt>
                <c:pt idx="14">
                  <c:v>167.84799332805096</c:v>
                </c:pt>
                <c:pt idx="15">
                  <c:v>171.00885120929416</c:v>
                </c:pt>
                <c:pt idx="16">
                  <c:v>168.26077775118816</c:v>
                </c:pt>
                <c:pt idx="17">
                  <c:v>168.77417284563907</c:v>
                </c:pt>
                <c:pt idx="18">
                  <c:v>168.5571589901611</c:v>
                </c:pt>
                <c:pt idx="19">
                  <c:v>166.96376686924529</c:v>
                </c:pt>
                <c:pt idx="20">
                  <c:v>157.82289758805695</c:v>
                </c:pt>
                <c:pt idx="21">
                  <c:v>155.28396232838065</c:v>
                </c:pt>
                <c:pt idx="22">
                  <c:v>153.89498550849245</c:v>
                </c:pt>
                <c:pt idx="23">
                  <c:v>146.72114162882437</c:v>
                </c:pt>
                <c:pt idx="24">
                  <c:v>146.8994607833105</c:v>
                </c:pt>
                <c:pt idx="25">
                  <c:v>149.72602878329778</c:v>
                </c:pt>
                <c:pt idx="26">
                  <c:v>144.86855603864691</c:v>
                </c:pt>
                <c:pt idx="27">
                  <c:v>142.23088122457398</c:v>
                </c:pt>
                <c:pt idx="28">
                  <c:v>140.6</c:v>
                </c:pt>
                <c:pt idx="29">
                  <c:v>138.69999999999999</c:v>
                </c:pt>
                <c:pt idx="30">
                  <c:v>136.4</c:v>
                </c:pt>
                <c:pt idx="31">
                  <c:v>134.9</c:v>
                </c:pt>
                <c:pt idx="32">
                  <c:v>133.1</c:v>
                </c:pt>
                <c:pt idx="33">
                  <c:v>130.80000000000001</c:v>
                </c:pt>
                <c:pt idx="34">
                  <c:v>127.4</c:v>
                </c:pt>
                <c:pt idx="35">
                  <c:v>124.1</c:v>
                </c:pt>
                <c:pt idx="36">
                  <c:v>122.2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Hoja1!$C$136</c:f>
              <c:strCache>
                <c:ptCount val="1"/>
                <c:pt idx="0">
                  <c:v>TCR Bilateral</c:v>
                </c:pt>
              </c:strCache>
            </c:strRef>
          </c:tx>
          <c:marker>
            <c:symbol val="none"/>
          </c:marker>
          <c:cat>
            <c:numRef>
              <c:f>Hoja1!$A$137:$A$173</c:f>
              <c:numCache>
                <c:formatCode>mmm\-yy</c:formatCode>
                <c:ptCount val="37"/>
                <c:pt idx="0">
                  <c:v>40179</c:v>
                </c:pt>
                <c:pt idx="1">
                  <c:v>40210</c:v>
                </c:pt>
                <c:pt idx="2">
                  <c:v>40238</c:v>
                </c:pt>
                <c:pt idx="3">
                  <c:v>40269</c:v>
                </c:pt>
                <c:pt idx="4">
                  <c:v>40299</c:v>
                </c:pt>
                <c:pt idx="5">
                  <c:v>40330</c:v>
                </c:pt>
                <c:pt idx="6">
                  <c:v>40360</c:v>
                </c:pt>
                <c:pt idx="7">
                  <c:v>40391</c:v>
                </c:pt>
                <c:pt idx="8">
                  <c:v>40422</c:v>
                </c:pt>
                <c:pt idx="9">
                  <c:v>40452</c:v>
                </c:pt>
                <c:pt idx="10">
                  <c:v>40483</c:v>
                </c:pt>
                <c:pt idx="11">
                  <c:v>40513</c:v>
                </c:pt>
                <c:pt idx="12">
                  <c:v>40544</c:v>
                </c:pt>
                <c:pt idx="13">
                  <c:v>40575</c:v>
                </c:pt>
                <c:pt idx="14">
                  <c:v>40603</c:v>
                </c:pt>
                <c:pt idx="15">
                  <c:v>40634</c:v>
                </c:pt>
                <c:pt idx="16">
                  <c:v>40664</c:v>
                </c:pt>
                <c:pt idx="17">
                  <c:v>40695</c:v>
                </c:pt>
                <c:pt idx="18">
                  <c:v>40725</c:v>
                </c:pt>
                <c:pt idx="19">
                  <c:v>40756</c:v>
                </c:pt>
                <c:pt idx="20">
                  <c:v>40787</c:v>
                </c:pt>
                <c:pt idx="21">
                  <c:v>40817</c:v>
                </c:pt>
                <c:pt idx="22">
                  <c:v>40848</c:v>
                </c:pt>
                <c:pt idx="23">
                  <c:v>40878</c:v>
                </c:pt>
                <c:pt idx="24">
                  <c:v>40909</c:v>
                </c:pt>
                <c:pt idx="25">
                  <c:v>40940</c:v>
                </c:pt>
                <c:pt idx="26">
                  <c:v>40969</c:v>
                </c:pt>
                <c:pt idx="27">
                  <c:v>41000</c:v>
                </c:pt>
                <c:pt idx="28">
                  <c:v>41030</c:v>
                </c:pt>
                <c:pt idx="29">
                  <c:v>41061</c:v>
                </c:pt>
                <c:pt idx="30">
                  <c:v>41091</c:v>
                </c:pt>
                <c:pt idx="31">
                  <c:v>41122</c:v>
                </c:pt>
                <c:pt idx="32">
                  <c:v>41153</c:v>
                </c:pt>
                <c:pt idx="33">
                  <c:v>41183</c:v>
                </c:pt>
                <c:pt idx="34">
                  <c:v>41214</c:v>
                </c:pt>
                <c:pt idx="35">
                  <c:v>41244</c:v>
                </c:pt>
                <c:pt idx="36">
                  <c:v>41275</c:v>
                </c:pt>
              </c:numCache>
            </c:numRef>
          </c:cat>
          <c:val>
            <c:numRef>
              <c:f>Hoja1!$C$137:$C$173</c:f>
              <c:numCache>
                <c:formatCode>0.00</c:formatCode>
                <c:ptCount val="37"/>
                <c:pt idx="0">
                  <c:v>149.85706246322488</c:v>
                </c:pt>
                <c:pt idx="1">
                  <c:v>146.92911325223281</c:v>
                </c:pt>
                <c:pt idx="2">
                  <c:v>143.93169165833325</c:v>
                </c:pt>
                <c:pt idx="3">
                  <c:v>143.14262873064331</c:v>
                </c:pt>
                <c:pt idx="4">
                  <c:v>142.0597912089587</c:v>
                </c:pt>
                <c:pt idx="5">
                  <c:v>140.70735368823017</c:v>
                </c:pt>
                <c:pt idx="6">
                  <c:v>138.44385336157441</c:v>
                </c:pt>
                <c:pt idx="7">
                  <c:v>136.4767615617539</c:v>
                </c:pt>
                <c:pt idx="8">
                  <c:v>134.73744406062394</c:v>
                </c:pt>
                <c:pt idx="9">
                  <c:v>132.55730522802412</c:v>
                </c:pt>
                <c:pt idx="10">
                  <c:v>130.3429467627895</c:v>
                </c:pt>
                <c:pt idx="11">
                  <c:v>128.15191408406599</c:v>
                </c:pt>
                <c:pt idx="12">
                  <c:v>126.03649752627484</c:v>
                </c:pt>
                <c:pt idx="13">
                  <c:v>125.56461002861339</c:v>
                </c:pt>
                <c:pt idx="14">
                  <c:v>125.29384444734519</c:v>
                </c:pt>
                <c:pt idx="15">
                  <c:v>124.69005191065715</c:v>
                </c:pt>
                <c:pt idx="16">
                  <c:v>124.33246227416153</c:v>
                </c:pt>
                <c:pt idx="17">
                  <c:v>122.87746740399135</c:v>
                </c:pt>
                <c:pt idx="18">
                  <c:v>121.50768243165034</c:v>
                </c:pt>
                <c:pt idx="19">
                  <c:v>120.78987295787253</c:v>
                </c:pt>
                <c:pt idx="20">
                  <c:v>119.92665893204648</c:v>
                </c:pt>
                <c:pt idx="21">
                  <c:v>118.19953671638086</c:v>
                </c:pt>
                <c:pt idx="22">
                  <c:v>117.36610253726869</c:v>
                </c:pt>
                <c:pt idx="23">
                  <c:v>116.03670317271759</c:v>
                </c:pt>
                <c:pt idx="24">
                  <c:v>115.49245228946263</c:v>
                </c:pt>
                <c:pt idx="25">
                  <c:v>113.50676244473038</c:v>
                </c:pt>
                <c:pt idx="26">
                  <c:v>112.62756418415789</c:v>
                </c:pt>
                <c:pt idx="27">
                  <c:v>113.10391119545065</c:v>
                </c:pt>
                <c:pt idx="28">
                  <c:v>118.10399999999998</c:v>
                </c:pt>
                <c:pt idx="29">
                  <c:v>116.50799999999998</c:v>
                </c:pt>
                <c:pt idx="30">
                  <c:v>114.57600000000001</c:v>
                </c:pt>
                <c:pt idx="31">
                  <c:v>113.316</c:v>
                </c:pt>
                <c:pt idx="32">
                  <c:v>111.80399999999999</c:v>
                </c:pt>
                <c:pt idx="33">
                  <c:v>109.872</c:v>
                </c:pt>
                <c:pt idx="34">
                  <c:v>107.01600000000001</c:v>
                </c:pt>
                <c:pt idx="35">
                  <c:v>104.24399999999999</c:v>
                </c:pt>
                <c:pt idx="36">
                  <c:v>102.648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89327872"/>
        <c:axId val="89370624"/>
      </c:lineChart>
      <c:dateAx>
        <c:axId val="89327872"/>
        <c:scaling>
          <c:orientation val="minMax"/>
        </c:scaling>
        <c:delete val="0"/>
        <c:axPos val="b"/>
        <c:numFmt formatCode="mmm\-yy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89370624"/>
        <c:crosses val="autoZero"/>
        <c:auto val="1"/>
        <c:lblOffset val="100"/>
        <c:baseTimeUnit val="months"/>
      </c:dateAx>
      <c:valAx>
        <c:axId val="89370624"/>
        <c:scaling>
          <c:orientation val="minMax"/>
          <c:min val="90"/>
        </c:scaling>
        <c:delete val="0"/>
        <c:axPos val="l"/>
        <c:majorGridlines/>
        <c:numFmt formatCode="0" sourceLinked="0"/>
        <c:majorTickMark val="out"/>
        <c:minorTickMark val="none"/>
        <c:tickLblPos val="nextTo"/>
        <c:crossAx val="89327872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15104228367842115"/>
          <c:y val="0.6380765876329122"/>
          <c:w val="0.26561198600174979"/>
          <c:h val="0.16743438320209975"/>
        </c:manualLayout>
      </c:layout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AR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8"/>
    </mc:Choice>
    <mc:Fallback>
      <c:style val="38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Hoja3!$D$5</c:f>
              <c:strCache>
                <c:ptCount val="1"/>
                <c:pt idx="0">
                  <c:v>2010</c:v>
                </c:pt>
              </c:strCache>
            </c:strRef>
          </c:tx>
          <c:invertIfNegative val="0"/>
          <c:cat>
            <c:strRef>
              <c:f>Hoja3!$C$6:$C$10</c:f>
              <c:strCache>
                <c:ptCount val="4"/>
                <c:pt idx="0">
                  <c:v>Productos</c:v>
                </c:pt>
                <c:pt idx="1">
                  <c:v>MOA</c:v>
                </c:pt>
                <c:pt idx="2">
                  <c:v>MOI</c:v>
                </c:pt>
                <c:pt idx="3">
                  <c:v>Comb. Y Energía</c:v>
                </c:pt>
              </c:strCache>
            </c:strRef>
          </c:cat>
          <c:val>
            <c:numRef>
              <c:f>Hoja3!$D$6:$D$10</c:f>
              <c:numCache>
                <c:formatCode>#,##0</c:formatCode>
                <c:ptCount val="4"/>
                <c:pt idx="0">
                  <c:v>15142</c:v>
                </c:pt>
                <c:pt idx="1">
                  <c:v>22661</c:v>
                </c:pt>
                <c:pt idx="2">
                  <c:v>23816</c:v>
                </c:pt>
                <c:pt idx="3">
                  <c:v>6515</c:v>
                </c:pt>
              </c:numCache>
            </c:numRef>
          </c:val>
        </c:ser>
        <c:ser>
          <c:idx val="1"/>
          <c:order val="1"/>
          <c:tx>
            <c:strRef>
              <c:f>Hoja3!$E$5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Hoja3!$C$6:$C$10</c:f>
              <c:strCache>
                <c:ptCount val="4"/>
                <c:pt idx="0">
                  <c:v>Productos</c:v>
                </c:pt>
                <c:pt idx="1">
                  <c:v>MOA</c:v>
                </c:pt>
                <c:pt idx="2">
                  <c:v>MOI</c:v>
                </c:pt>
                <c:pt idx="3">
                  <c:v>Comb. Y Energía</c:v>
                </c:pt>
              </c:strCache>
            </c:strRef>
          </c:cat>
          <c:val>
            <c:numRef>
              <c:f>Hoja3!$E$6:$E$10</c:f>
              <c:numCache>
                <c:formatCode>#,##0</c:formatCode>
                <c:ptCount val="4"/>
                <c:pt idx="0">
                  <c:v>20341</c:v>
                </c:pt>
                <c:pt idx="1">
                  <c:v>28268</c:v>
                </c:pt>
                <c:pt idx="2">
                  <c:v>29193</c:v>
                </c:pt>
                <c:pt idx="3">
                  <c:v>6466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0237312"/>
        <c:axId val="86052864"/>
      </c:barChart>
      <c:lineChart>
        <c:grouping val="standard"/>
        <c:varyColors val="0"/>
        <c:ser>
          <c:idx val="2"/>
          <c:order val="2"/>
          <c:tx>
            <c:strRef>
              <c:f>Hoja3!$F$5</c:f>
              <c:strCache>
                <c:ptCount val="1"/>
                <c:pt idx="0">
                  <c:v>Var. %</c:v>
                </c:pt>
              </c:strCache>
            </c:strRef>
          </c:tx>
          <c:cat>
            <c:strRef>
              <c:f>Hoja3!$C$6:$C$10</c:f>
              <c:strCache>
                <c:ptCount val="4"/>
                <c:pt idx="0">
                  <c:v>Productos</c:v>
                </c:pt>
                <c:pt idx="1">
                  <c:v>MOA</c:v>
                </c:pt>
                <c:pt idx="2">
                  <c:v>MOI</c:v>
                </c:pt>
                <c:pt idx="3">
                  <c:v>Comb. Y Energía</c:v>
                </c:pt>
              </c:strCache>
            </c:strRef>
          </c:cat>
          <c:val>
            <c:numRef>
              <c:f>Hoja3!$F$6:$F$10</c:f>
              <c:numCache>
                <c:formatCode>General</c:formatCode>
                <c:ptCount val="4"/>
                <c:pt idx="0">
                  <c:v>34</c:v>
                </c:pt>
                <c:pt idx="1">
                  <c:v>25</c:v>
                </c:pt>
                <c:pt idx="2">
                  <c:v>23</c:v>
                </c:pt>
                <c:pt idx="3">
                  <c:v>-1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86055936"/>
        <c:axId val="86054400"/>
      </c:lineChart>
      <c:catAx>
        <c:axId val="40237312"/>
        <c:scaling>
          <c:orientation val="minMax"/>
        </c:scaling>
        <c:delete val="0"/>
        <c:axPos val="b"/>
        <c:majorTickMark val="none"/>
        <c:minorTickMark val="none"/>
        <c:tickLblPos val="nextTo"/>
        <c:crossAx val="86052864"/>
        <c:crosses val="autoZero"/>
        <c:auto val="1"/>
        <c:lblAlgn val="ctr"/>
        <c:lblOffset val="100"/>
        <c:noMultiLvlLbl val="0"/>
      </c:catAx>
      <c:valAx>
        <c:axId val="86052864"/>
        <c:scaling>
          <c:orientation val="minMax"/>
        </c:scaling>
        <c:delete val="0"/>
        <c:axPos val="l"/>
        <c:majorGridlines/>
        <c:numFmt formatCode="#,##0" sourceLinked="1"/>
        <c:majorTickMark val="none"/>
        <c:minorTickMark val="none"/>
        <c:tickLblPos val="nextTo"/>
        <c:crossAx val="40237312"/>
        <c:crosses val="autoZero"/>
        <c:crossBetween val="between"/>
      </c:valAx>
      <c:valAx>
        <c:axId val="86054400"/>
        <c:scaling>
          <c:orientation val="minMax"/>
        </c:scaling>
        <c:delete val="0"/>
        <c:axPos val="r"/>
        <c:numFmt formatCode="General" sourceLinked="1"/>
        <c:majorTickMark val="out"/>
        <c:minorTickMark val="none"/>
        <c:tickLblPos val="nextTo"/>
        <c:crossAx val="86055936"/>
        <c:crosses val="max"/>
        <c:crossBetween val="between"/>
      </c:valAx>
      <c:catAx>
        <c:axId val="86055936"/>
        <c:scaling>
          <c:orientation val="minMax"/>
        </c:scaling>
        <c:delete val="1"/>
        <c:axPos val="b"/>
        <c:majorTickMark val="out"/>
        <c:minorTickMark val="none"/>
        <c:tickLblPos val="none"/>
        <c:crossAx val="86054400"/>
        <c:crosses val="autoZero"/>
        <c:auto val="1"/>
        <c:lblAlgn val="ctr"/>
        <c:lblOffset val="100"/>
        <c:noMultiLvlLbl val="0"/>
      </c:catAx>
      <c:dTable>
        <c:showHorzBorder val="1"/>
        <c:showVertBorder val="1"/>
        <c:showOutline val="1"/>
        <c:showKeys val="1"/>
      </c:dTable>
    </c:plotArea>
    <c:plotVisOnly val="1"/>
    <c:dispBlanksAs val="gap"/>
    <c:showDLblsOverMax val="0"/>
  </c:chart>
  <c:txPr>
    <a:bodyPr/>
    <a:lstStyle/>
    <a:p>
      <a:pPr>
        <a:defRPr sz="1800"/>
      </a:pPr>
      <a:endParaRPr lang="es-AR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8"/>
    </mc:Choice>
    <mc:Fallback>
      <c:style val="38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Hoja3!$D$16</c:f>
              <c:strCache>
                <c:ptCount val="1"/>
                <c:pt idx="0">
                  <c:v>2010</c:v>
                </c:pt>
              </c:strCache>
            </c:strRef>
          </c:tx>
          <c:invertIfNegative val="0"/>
          <c:cat>
            <c:strRef>
              <c:f>Hoja3!$C$17:$C$22</c:f>
              <c:strCache>
                <c:ptCount val="6"/>
                <c:pt idx="0">
                  <c:v>Bienes Capital</c:v>
                </c:pt>
                <c:pt idx="1">
                  <c:v>Bienes Intermedios</c:v>
                </c:pt>
                <c:pt idx="2">
                  <c:v>Comb. Y Lubricantes</c:v>
                </c:pt>
                <c:pt idx="3">
                  <c:v>Piezas Bienes Capital</c:v>
                </c:pt>
                <c:pt idx="4">
                  <c:v>Bienes Consumo</c:v>
                </c:pt>
                <c:pt idx="5">
                  <c:v>Vehíc. Autom. Pasaj.</c:v>
                </c:pt>
              </c:strCache>
            </c:strRef>
          </c:cat>
          <c:val>
            <c:numRef>
              <c:f>Hoja3!$D$17:$D$22</c:f>
              <c:numCache>
                <c:formatCode>#,##0</c:formatCode>
                <c:ptCount val="6"/>
                <c:pt idx="0">
                  <c:v>11647</c:v>
                </c:pt>
                <c:pt idx="1">
                  <c:v>17687</c:v>
                </c:pt>
                <c:pt idx="2">
                  <c:v>4474</c:v>
                </c:pt>
                <c:pt idx="3">
                  <c:v>11459</c:v>
                </c:pt>
                <c:pt idx="4">
                  <c:v>6611</c:v>
                </c:pt>
                <c:pt idx="5">
                  <c:v>4482</c:v>
                </c:pt>
              </c:numCache>
            </c:numRef>
          </c:val>
        </c:ser>
        <c:ser>
          <c:idx val="1"/>
          <c:order val="1"/>
          <c:tx>
            <c:strRef>
              <c:f>Hoja3!$E$16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Hoja3!$C$17:$C$22</c:f>
              <c:strCache>
                <c:ptCount val="6"/>
                <c:pt idx="0">
                  <c:v>Bienes Capital</c:v>
                </c:pt>
                <c:pt idx="1">
                  <c:v>Bienes Intermedios</c:v>
                </c:pt>
                <c:pt idx="2">
                  <c:v>Comb. Y Lubricantes</c:v>
                </c:pt>
                <c:pt idx="3">
                  <c:v>Piezas Bienes Capital</c:v>
                </c:pt>
                <c:pt idx="4">
                  <c:v>Bienes Consumo</c:v>
                </c:pt>
                <c:pt idx="5">
                  <c:v>Vehíc. Autom. Pasaj.</c:v>
                </c:pt>
              </c:strCache>
            </c:strRef>
          </c:cat>
          <c:val>
            <c:numRef>
              <c:f>Hoja3!$E$17:$E$22</c:f>
              <c:numCache>
                <c:formatCode>#,##0</c:formatCode>
                <c:ptCount val="6"/>
                <c:pt idx="0">
                  <c:v>14521</c:v>
                </c:pt>
                <c:pt idx="1">
                  <c:v>21800</c:v>
                </c:pt>
                <c:pt idx="2">
                  <c:v>9397</c:v>
                </c:pt>
                <c:pt idx="3">
                  <c:v>14367</c:v>
                </c:pt>
                <c:pt idx="4">
                  <c:v>8040</c:v>
                </c:pt>
                <c:pt idx="5">
                  <c:v>5593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86111744"/>
        <c:axId val="86113280"/>
      </c:barChart>
      <c:lineChart>
        <c:grouping val="standard"/>
        <c:varyColors val="0"/>
        <c:ser>
          <c:idx val="2"/>
          <c:order val="2"/>
          <c:tx>
            <c:strRef>
              <c:f>Hoja3!$F$16</c:f>
              <c:strCache>
                <c:ptCount val="1"/>
                <c:pt idx="0">
                  <c:v>Var. %</c:v>
                </c:pt>
              </c:strCache>
            </c:strRef>
          </c:tx>
          <c:cat>
            <c:strRef>
              <c:f>Hoja3!$C$17:$C$22</c:f>
              <c:strCache>
                <c:ptCount val="6"/>
                <c:pt idx="0">
                  <c:v>Bienes Capital</c:v>
                </c:pt>
                <c:pt idx="1">
                  <c:v>Bienes Intermedios</c:v>
                </c:pt>
                <c:pt idx="2">
                  <c:v>Comb. Y Lubricantes</c:v>
                </c:pt>
                <c:pt idx="3">
                  <c:v>Piezas Bienes Capital</c:v>
                </c:pt>
                <c:pt idx="4">
                  <c:v>Bienes Consumo</c:v>
                </c:pt>
                <c:pt idx="5">
                  <c:v>Vehíc. Autom. Pasaj.</c:v>
                </c:pt>
              </c:strCache>
            </c:strRef>
          </c:cat>
          <c:val>
            <c:numRef>
              <c:f>Hoja3!$F$17:$F$22</c:f>
              <c:numCache>
                <c:formatCode>General</c:formatCode>
                <c:ptCount val="6"/>
                <c:pt idx="0">
                  <c:v>25</c:v>
                </c:pt>
                <c:pt idx="1">
                  <c:v>23</c:v>
                </c:pt>
                <c:pt idx="2">
                  <c:v>110</c:v>
                </c:pt>
                <c:pt idx="3">
                  <c:v>25</c:v>
                </c:pt>
                <c:pt idx="4">
                  <c:v>22</c:v>
                </c:pt>
                <c:pt idx="5">
                  <c:v>25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86124800"/>
        <c:axId val="86123264"/>
      </c:lineChart>
      <c:catAx>
        <c:axId val="86111744"/>
        <c:scaling>
          <c:orientation val="minMax"/>
        </c:scaling>
        <c:delete val="0"/>
        <c:axPos val="b"/>
        <c:majorTickMark val="none"/>
        <c:minorTickMark val="none"/>
        <c:tickLblPos val="nextTo"/>
        <c:crossAx val="86113280"/>
        <c:crosses val="autoZero"/>
        <c:auto val="1"/>
        <c:lblAlgn val="ctr"/>
        <c:lblOffset val="100"/>
        <c:noMultiLvlLbl val="0"/>
      </c:catAx>
      <c:valAx>
        <c:axId val="86113280"/>
        <c:scaling>
          <c:orientation val="minMax"/>
        </c:scaling>
        <c:delete val="0"/>
        <c:axPos val="l"/>
        <c:majorGridlines/>
        <c:numFmt formatCode="#,##0" sourceLinked="1"/>
        <c:majorTickMark val="none"/>
        <c:minorTickMark val="none"/>
        <c:tickLblPos val="nextTo"/>
        <c:crossAx val="86111744"/>
        <c:crosses val="autoZero"/>
        <c:crossBetween val="between"/>
      </c:valAx>
      <c:valAx>
        <c:axId val="86123264"/>
        <c:scaling>
          <c:orientation val="minMax"/>
        </c:scaling>
        <c:delete val="0"/>
        <c:axPos val="r"/>
        <c:numFmt formatCode="General" sourceLinked="1"/>
        <c:majorTickMark val="out"/>
        <c:minorTickMark val="none"/>
        <c:tickLblPos val="nextTo"/>
        <c:crossAx val="86124800"/>
        <c:crosses val="max"/>
        <c:crossBetween val="between"/>
      </c:valAx>
      <c:catAx>
        <c:axId val="86124800"/>
        <c:scaling>
          <c:orientation val="minMax"/>
        </c:scaling>
        <c:delete val="1"/>
        <c:axPos val="b"/>
        <c:majorTickMark val="out"/>
        <c:minorTickMark val="none"/>
        <c:tickLblPos val="none"/>
        <c:crossAx val="86123264"/>
        <c:crosses val="autoZero"/>
        <c:auto val="1"/>
        <c:lblAlgn val="ctr"/>
        <c:lblOffset val="100"/>
        <c:noMultiLvlLbl val="0"/>
      </c:catAx>
      <c:dTable>
        <c:showHorzBorder val="1"/>
        <c:showVertBorder val="1"/>
        <c:showOutline val="1"/>
        <c:showKeys val="1"/>
        <c:txPr>
          <a:bodyPr/>
          <a:lstStyle/>
          <a:p>
            <a:pPr rtl="0">
              <a:defRPr sz="1600"/>
            </a:pPr>
            <a:endParaRPr lang="es-AR"/>
          </a:p>
        </c:txPr>
      </c:dTable>
    </c:plotArea>
    <c:plotVisOnly val="1"/>
    <c:dispBlanksAs val="gap"/>
    <c:showDLblsOverMax val="0"/>
  </c:chart>
  <c:txPr>
    <a:bodyPr/>
    <a:lstStyle/>
    <a:p>
      <a:pPr>
        <a:defRPr sz="1800"/>
      </a:pPr>
      <a:endParaRPr lang="es-AR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Hoja1!$E$20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Hoja1!$D$21:$D$25</c:f>
              <c:strCache>
                <c:ptCount val="4"/>
                <c:pt idx="0">
                  <c:v>Prod. Primarios</c:v>
                </c:pt>
                <c:pt idx="1">
                  <c:v>MOA</c:v>
                </c:pt>
                <c:pt idx="2">
                  <c:v>MOI</c:v>
                </c:pt>
                <c:pt idx="3">
                  <c:v>Comb. Y Energía</c:v>
                </c:pt>
              </c:strCache>
            </c:strRef>
          </c:cat>
          <c:val>
            <c:numRef>
              <c:f>Hoja1!$E$21:$E$25</c:f>
              <c:numCache>
                <c:formatCode>#,##0</c:formatCode>
                <c:ptCount val="4"/>
                <c:pt idx="0">
                  <c:v>20214</c:v>
                </c:pt>
                <c:pt idx="1">
                  <c:v>28192</c:v>
                </c:pt>
                <c:pt idx="2">
                  <c:v>28915</c:v>
                </c:pt>
                <c:pt idx="3">
                  <c:v>6629</c:v>
                </c:pt>
              </c:numCache>
            </c:numRef>
          </c:val>
        </c:ser>
        <c:ser>
          <c:idx val="1"/>
          <c:order val="1"/>
          <c:tx>
            <c:strRef>
              <c:f>Hoja1!$F$20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Hoja1!$D$21:$D$25</c:f>
              <c:strCache>
                <c:ptCount val="4"/>
                <c:pt idx="0">
                  <c:v>Prod. Primarios</c:v>
                </c:pt>
                <c:pt idx="1">
                  <c:v>MOA</c:v>
                </c:pt>
                <c:pt idx="2">
                  <c:v>MOI</c:v>
                </c:pt>
                <c:pt idx="3">
                  <c:v>Comb. Y Energía</c:v>
                </c:pt>
              </c:strCache>
            </c:strRef>
          </c:cat>
          <c:val>
            <c:numRef>
              <c:f>Hoja1!$F$21:$F$25</c:f>
              <c:numCache>
                <c:formatCode>#,##0</c:formatCode>
                <c:ptCount val="4"/>
                <c:pt idx="0">
                  <c:v>19542</c:v>
                </c:pt>
                <c:pt idx="1">
                  <c:v>27474</c:v>
                </c:pt>
                <c:pt idx="2">
                  <c:v>27660</c:v>
                </c:pt>
                <c:pt idx="3">
                  <c:v>6528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0317696"/>
        <c:axId val="40319232"/>
      </c:barChart>
      <c:lineChart>
        <c:grouping val="standard"/>
        <c:varyColors val="0"/>
        <c:ser>
          <c:idx val="2"/>
          <c:order val="2"/>
          <c:tx>
            <c:strRef>
              <c:f>Hoja1!$G$20</c:f>
              <c:strCache>
                <c:ptCount val="1"/>
                <c:pt idx="0">
                  <c:v>Var. %</c:v>
                </c:pt>
              </c:strCache>
            </c:strRef>
          </c:tx>
          <c:cat>
            <c:strRef>
              <c:f>Hoja1!$D$21:$D$25</c:f>
              <c:strCache>
                <c:ptCount val="4"/>
                <c:pt idx="0">
                  <c:v>Prod. Primarios</c:v>
                </c:pt>
                <c:pt idx="1">
                  <c:v>MOA</c:v>
                </c:pt>
                <c:pt idx="2">
                  <c:v>MOI</c:v>
                </c:pt>
                <c:pt idx="3">
                  <c:v>Comb. Y Energía</c:v>
                </c:pt>
              </c:strCache>
            </c:strRef>
          </c:cat>
          <c:val>
            <c:numRef>
              <c:f>Hoja1!$G$21:$G$25</c:f>
              <c:numCache>
                <c:formatCode>General</c:formatCode>
                <c:ptCount val="4"/>
                <c:pt idx="0">
                  <c:v>-3</c:v>
                </c:pt>
                <c:pt idx="1">
                  <c:v>-3</c:v>
                </c:pt>
                <c:pt idx="2">
                  <c:v>-4</c:v>
                </c:pt>
                <c:pt idx="3">
                  <c:v>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0322560"/>
        <c:axId val="40321024"/>
      </c:lineChart>
      <c:catAx>
        <c:axId val="40317696"/>
        <c:scaling>
          <c:orientation val="minMax"/>
        </c:scaling>
        <c:delete val="0"/>
        <c:axPos val="b"/>
        <c:majorTickMark val="none"/>
        <c:minorTickMark val="none"/>
        <c:tickLblPos val="nextTo"/>
        <c:crossAx val="40319232"/>
        <c:crosses val="autoZero"/>
        <c:auto val="1"/>
        <c:lblAlgn val="ctr"/>
        <c:lblOffset val="100"/>
        <c:noMultiLvlLbl val="0"/>
      </c:catAx>
      <c:valAx>
        <c:axId val="40319232"/>
        <c:scaling>
          <c:orientation val="minMax"/>
        </c:scaling>
        <c:delete val="0"/>
        <c:axPos val="l"/>
        <c:majorGridlines/>
        <c:numFmt formatCode="#,##0" sourceLinked="1"/>
        <c:majorTickMark val="none"/>
        <c:minorTickMark val="none"/>
        <c:tickLblPos val="nextTo"/>
        <c:crossAx val="40317696"/>
        <c:crosses val="autoZero"/>
        <c:crossBetween val="between"/>
      </c:valAx>
      <c:valAx>
        <c:axId val="40321024"/>
        <c:scaling>
          <c:orientation val="minMax"/>
        </c:scaling>
        <c:delete val="0"/>
        <c:axPos val="r"/>
        <c:numFmt formatCode="General" sourceLinked="1"/>
        <c:majorTickMark val="out"/>
        <c:minorTickMark val="none"/>
        <c:tickLblPos val="nextTo"/>
        <c:crossAx val="40322560"/>
        <c:crosses val="max"/>
        <c:crossBetween val="between"/>
      </c:valAx>
      <c:catAx>
        <c:axId val="40322560"/>
        <c:scaling>
          <c:orientation val="minMax"/>
        </c:scaling>
        <c:delete val="1"/>
        <c:axPos val="b"/>
        <c:majorTickMark val="out"/>
        <c:minorTickMark val="none"/>
        <c:tickLblPos val="nextTo"/>
        <c:crossAx val="40321024"/>
        <c:crosses val="autoZero"/>
        <c:auto val="1"/>
        <c:lblAlgn val="ctr"/>
        <c:lblOffset val="100"/>
        <c:noMultiLvlLbl val="0"/>
      </c:catAx>
      <c:dTable>
        <c:showHorzBorder val="1"/>
        <c:showVertBorder val="1"/>
        <c:showOutline val="1"/>
        <c:showKeys val="1"/>
      </c:dTable>
    </c:plotArea>
    <c:plotVisOnly val="1"/>
    <c:dispBlanksAs val="gap"/>
    <c:showDLblsOverMax val="0"/>
  </c:chart>
  <c:txPr>
    <a:bodyPr/>
    <a:lstStyle/>
    <a:p>
      <a:pPr>
        <a:defRPr sz="1800"/>
      </a:pPr>
      <a:endParaRPr lang="es-AR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Hoja1!$E$38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Hoja1!$D$39:$D$45</c:f>
              <c:strCache>
                <c:ptCount val="6"/>
                <c:pt idx="0">
                  <c:v>Bienes Capital</c:v>
                </c:pt>
                <c:pt idx="1">
                  <c:v>Bienes Intermedios</c:v>
                </c:pt>
                <c:pt idx="2">
                  <c:v>Combustibles</c:v>
                </c:pt>
                <c:pt idx="3">
                  <c:v>Piezas Bs. Capital</c:v>
                </c:pt>
                <c:pt idx="4">
                  <c:v>Bienes Consumo</c:v>
                </c:pt>
                <c:pt idx="5">
                  <c:v>Vehículos Pasajeros</c:v>
                </c:pt>
              </c:strCache>
            </c:strRef>
          </c:cat>
          <c:val>
            <c:numRef>
              <c:f>Hoja1!$E$39:$E$45</c:f>
              <c:numCache>
                <c:formatCode>#,##0</c:formatCode>
                <c:ptCount val="6"/>
                <c:pt idx="0">
                  <c:v>13969</c:v>
                </c:pt>
                <c:pt idx="1">
                  <c:v>21793</c:v>
                </c:pt>
                <c:pt idx="2">
                  <c:v>9413</c:v>
                </c:pt>
                <c:pt idx="3">
                  <c:v>14919</c:v>
                </c:pt>
                <c:pt idx="4">
                  <c:v>8040</c:v>
                </c:pt>
                <c:pt idx="5">
                  <c:v>5592</c:v>
                </c:pt>
              </c:numCache>
            </c:numRef>
          </c:val>
        </c:ser>
        <c:ser>
          <c:idx val="1"/>
          <c:order val="1"/>
          <c:tx>
            <c:strRef>
              <c:f>Hoja1!$F$38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Hoja1!$D$39:$D$45</c:f>
              <c:strCache>
                <c:ptCount val="6"/>
                <c:pt idx="0">
                  <c:v>Bienes Capital</c:v>
                </c:pt>
                <c:pt idx="1">
                  <c:v>Bienes Intermedios</c:v>
                </c:pt>
                <c:pt idx="2">
                  <c:v>Combustibles</c:v>
                </c:pt>
                <c:pt idx="3">
                  <c:v>Piezas Bs. Capital</c:v>
                </c:pt>
                <c:pt idx="4">
                  <c:v>Bienes Consumo</c:v>
                </c:pt>
                <c:pt idx="5">
                  <c:v>Vehículos Pasajeros</c:v>
                </c:pt>
              </c:strCache>
            </c:strRef>
          </c:cat>
          <c:val>
            <c:numRef>
              <c:f>Hoja1!$F$39:$F$45</c:f>
              <c:numCache>
                <c:formatCode>#,##0</c:formatCode>
                <c:ptCount val="6"/>
                <c:pt idx="0">
                  <c:v>12137</c:v>
                </c:pt>
                <c:pt idx="1">
                  <c:v>19995</c:v>
                </c:pt>
                <c:pt idx="2">
                  <c:v>9266</c:v>
                </c:pt>
                <c:pt idx="3">
                  <c:v>14137</c:v>
                </c:pt>
                <c:pt idx="4">
                  <c:v>7293</c:v>
                </c:pt>
                <c:pt idx="5">
                  <c:v>5385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0370176"/>
        <c:axId val="40371712"/>
      </c:barChart>
      <c:lineChart>
        <c:grouping val="standard"/>
        <c:varyColors val="0"/>
        <c:ser>
          <c:idx val="2"/>
          <c:order val="2"/>
          <c:tx>
            <c:strRef>
              <c:f>Hoja1!$G$38</c:f>
              <c:strCache>
                <c:ptCount val="1"/>
                <c:pt idx="0">
                  <c:v>Var. %</c:v>
                </c:pt>
              </c:strCache>
            </c:strRef>
          </c:tx>
          <c:cat>
            <c:strRef>
              <c:f>Hoja1!$D$39:$D$45</c:f>
              <c:strCache>
                <c:ptCount val="6"/>
                <c:pt idx="0">
                  <c:v>Bienes Capital</c:v>
                </c:pt>
                <c:pt idx="1">
                  <c:v>Bienes Intermedios</c:v>
                </c:pt>
                <c:pt idx="2">
                  <c:v>Combustibles</c:v>
                </c:pt>
                <c:pt idx="3">
                  <c:v>Piezas Bs. Capital</c:v>
                </c:pt>
                <c:pt idx="4">
                  <c:v>Bienes Consumo</c:v>
                </c:pt>
                <c:pt idx="5">
                  <c:v>Vehículos Pasajeros</c:v>
                </c:pt>
              </c:strCache>
            </c:strRef>
          </c:cat>
          <c:val>
            <c:numRef>
              <c:f>Hoja1!$G$39:$G$45</c:f>
              <c:numCache>
                <c:formatCode>General</c:formatCode>
                <c:ptCount val="6"/>
                <c:pt idx="0">
                  <c:v>-13</c:v>
                </c:pt>
                <c:pt idx="1">
                  <c:v>-8</c:v>
                </c:pt>
                <c:pt idx="2">
                  <c:v>-2</c:v>
                </c:pt>
                <c:pt idx="3">
                  <c:v>-5</c:v>
                </c:pt>
                <c:pt idx="4">
                  <c:v>-9</c:v>
                </c:pt>
                <c:pt idx="5">
                  <c:v>-4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0375040"/>
        <c:axId val="40373248"/>
      </c:lineChart>
      <c:catAx>
        <c:axId val="40370176"/>
        <c:scaling>
          <c:orientation val="minMax"/>
        </c:scaling>
        <c:delete val="0"/>
        <c:axPos val="b"/>
        <c:majorTickMark val="none"/>
        <c:minorTickMark val="none"/>
        <c:tickLblPos val="nextTo"/>
        <c:crossAx val="40371712"/>
        <c:crosses val="autoZero"/>
        <c:auto val="1"/>
        <c:lblAlgn val="ctr"/>
        <c:lblOffset val="100"/>
        <c:noMultiLvlLbl val="0"/>
      </c:catAx>
      <c:valAx>
        <c:axId val="40371712"/>
        <c:scaling>
          <c:orientation val="minMax"/>
        </c:scaling>
        <c:delete val="0"/>
        <c:axPos val="l"/>
        <c:majorGridlines/>
        <c:numFmt formatCode="#,##0" sourceLinked="1"/>
        <c:majorTickMark val="none"/>
        <c:minorTickMark val="none"/>
        <c:tickLblPos val="nextTo"/>
        <c:crossAx val="40370176"/>
        <c:crosses val="autoZero"/>
        <c:crossBetween val="between"/>
      </c:valAx>
      <c:valAx>
        <c:axId val="40373248"/>
        <c:scaling>
          <c:orientation val="minMax"/>
        </c:scaling>
        <c:delete val="0"/>
        <c:axPos val="r"/>
        <c:numFmt formatCode="General" sourceLinked="1"/>
        <c:majorTickMark val="out"/>
        <c:minorTickMark val="none"/>
        <c:tickLblPos val="nextTo"/>
        <c:crossAx val="40375040"/>
        <c:crosses val="max"/>
        <c:crossBetween val="between"/>
      </c:valAx>
      <c:catAx>
        <c:axId val="40375040"/>
        <c:scaling>
          <c:orientation val="minMax"/>
        </c:scaling>
        <c:delete val="1"/>
        <c:axPos val="b"/>
        <c:majorTickMark val="out"/>
        <c:minorTickMark val="none"/>
        <c:tickLblPos val="nextTo"/>
        <c:crossAx val="40373248"/>
        <c:crosses val="autoZero"/>
        <c:auto val="1"/>
        <c:lblAlgn val="ctr"/>
        <c:lblOffset val="100"/>
        <c:noMultiLvlLbl val="0"/>
      </c:catAx>
      <c:dTable>
        <c:showHorzBorder val="1"/>
        <c:showVertBorder val="1"/>
        <c:showOutline val="1"/>
        <c:showKeys val="1"/>
      </c:dTable>
    </c:plotArea>
    <c:plotVisOnly val="1"/>
    <c:dispBlanksAs val="gap"/>
    <c:showDLblsOverMax val="0"/>
  </c:chart>
  <c:txPr>
    <a:bodyPr/>
    <a:lstStyle/>
    <a:p>
      <a:pPr>
        <a:defRPr sz="1400"/>
      </a:pPr>
      <a:endParaRPr lang="es-AR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4"/>
    </mc:Choice>
    <mc:Fallback>
      <c:style val="34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'[expgr20002 (1).xls]expgr20002.xls (2)'!$B$11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'[expgr20002 (1).xls]expgr20002.xls (2)'!$A$12:$A$15</c:f>
              <c:strCache>
                <c:ptCount val="4"/>
                <c:pt idx="0">
                  <c:v>Prod. Primarios</c:v>
                </c:pt>
                <c:pt idx="1">
                  <c:v>MOA</c:v>
                </c:pt>
                <c:pt idx="2">
                  <c:v>MOI</c:v>
                </c:pt>
                <c:pt idx="3">
                  <c:v>Comb. Y Energía</c:v>
                </c:pt>
              </c:strCache>
            </c:strRef>
          </c:cat>
          <c:val>
            <c:numRef>
              <c:f>'[expgr20002 (1).xls]expgr20002.xls (2)'!$B$12:$B$15</c:f>
              <c:numCache>
                <c:formatCode>#,##0</c:formatCode>
                <c:ptCount val="4"/>
                <c:pt idx="0">
                  <c:v>9477</c:v>
                </c:pt>
                <c:pt idx="1">
                  <c:v>13244</c:v>
                </c:pt>
                <c:pt idx="2">
                  <c:v>12682</c:v>
                </c:pt>
                <c:pt idx="3">
                  <c:v>3565</c:v>
                </c:pt>
              </c:numCache>
            </c:numRef>
          </c:val>
        </c:ser>
        <c:ser>
          <c:idx val="1"/>
          <c:order val="1"/>
          <c:tx>
            <c:strRef>
              <c:f>'[expgr20002 (1).xls]expgr20002.xls (2)'!$C$11</c:f>
              <c:strCache>
                <c:ptCount val="1"/>
                <c:pt idx="0">
                  <c:v>2013</c:v>
                </c:pt>
              </c:strCache>
            </c:strRef>
          </c:tx>
          <c:invertIfNegative val="0"/>
          <c:cat>
            <c:strRef>
              <c:f>'[expgr20002 (1).xls]expgr20002.xls (2)'!$A$12:$A$15</c:f>
              <c:strCache>
                <c:ptCount val="4"/>
                <c:pt idx="0">
                  <c:v>Prod. Primarios</c:v>
                </c:pt>
                <c:pt idx="1">
                  <c:v>MOA</c:v>
                </c:pt>
                <c:pt idx="2">
                  <c:v>MOI</c:v>
                </c:pt>
                <c:pt idx="3">
                  <c:v>Comb. Y Energía</c:v>
                </c:pt>
              </c:strCache>
            </c:strRef>
          </c:cat>
          <c:val>
            <c:numRef>
              <c:f>'[expgr20002 (1).xls]expgr20002.xls (2)'!$C$12:$C$15</c:f>
              <c:numCache>
                <c:formatCode>#,##0</c:formatCode>
                <c:ptCount val="4"/>
                <c:pt idx="0">
                  <c:v>11393</c:v>
                </c:pt>
                <c:pt idx="1">
                  <c:v>13454</c:v>
                </c:pt>
                <c:pt idx="2">
                  <c:v>13201</c:v>
                </c:pt>
                <c:pt idx="3">
                  <c:v>2873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0446976"/>
        <c:axId val="40452864"/>
      </c:barChart>
      <c:lineChart>
        <c:grouping val="standard"/>
        <c:varyColors val="0"/>
        <c:ser>
          <c:idx val="2"/>
          <c:order val="2"/>
          <c:tx>
            <c:strRef>
              <c:f>'[expgr20002 (1).xls]expgr20002.xls (2)'!$D$11</c:f>
              <c:strCache>
                <c:ptCount val="1"/>
                <c:pt idx="0">
                  <c:v>Var. %</c:v>
                </c:pt>
              </c:strCache>
            </c:strRef>
          </c:tx>
          <c:cat>
            <c:strRef>
              <c:f>'[expgr20002 (1).xls]expgr20002.xls (2)'!$A$12:$A$15</c:f>
              <c:strCache>
                <c:ptCount val="4"/>
                <c:pt idx="0">
                  <c:v>Prod. Primarios</c:v>
                </c:pt>
                <c:pt idx="1">
                  <c:v>MOA</c:v>
                </c:pt>
                <c:pt idx="2">
                  <c:v>MOI</c:v>
                </c:pt>
                <c:pt idx="3">
                  <c:v>Comb. Y Energía</c:v>
                </c:pt>
              </c:strCache>
            </c:strRef>
          </c:cat>
          <c:val>
            <c:numRef>
              <c:f>'[expgr20002 (1).xls]expgr20002.xls (2)'!$D$12:$D$15</c:f>
              <c:numCache>
                <c:formatCode>General</c:formatCode>
                <c:ptCount val="4"/>
                <c:pt idx="0" formatCode="#,##0">
                  <c:v>20</c:v>
                </c:pt>
                <c:pt idx="1">
                  <c:v>2</c:v>
                </c:pt>
                <c:pt idx="2">
                  <c:v>4</c:v>
                </c:pt>
                <c:pt idx="3">
                  <c:v>-19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0456192"/>
        <c:axId val="40454400"/>
      </c:lineChart>
      <c:catAx>
        <c:axId val="40446976"/>
        <c:scaling>
          <c:orientation val="minMax"/>
        </c:scaling>
        <c:delete val="0"/>
        <c:axPos val="b"/>
        <c:majorTickMark val="none"/>
        <c:minorTickMark val="none"/>
        <c:tickLblPos val="nextTo"/>
        <c:crossAx val="40452864"/>
        <c:crosses val="autoZero"/>
        <c:auto val="1"/>
        <c:lblAlgn val="ctr"/>
        <c:lblOffset val="100"/>
        <c:noMultiLvlLbl val="0"/>
      </c:catAx>
      <c:valAx>
        <c:axId val="40452864"/>
        <c:scaling>
          <c:orientation val="minMax"/>
        </c:scaling>
        <c:delete val="0"/>
        <c:axPos val="l"/>
        <c:majorGridlines/>
        <c:numFmt formatCode="#,##0" sourceLinked="1"/>
        <c:majorTickMark val="none"/>
        <c:minorTickMark val="none"/>
        <c:tickLblPos val="nextTo"/>
        <c:crossAx val="40446976"/>
        <c:crosses val="autoZero"/>
        <c:crossBetween val="between"/>
      </c:valAx>
      <c:valAx>
        <c:axId val="40454400"/>
        <c:scaling>
          <c:orientation val="minMax"/>
        </c:scaling>
        <c:delete val="0"/>
        <c:axPos val="r"/>
        <c:numFmt formatCode="#,##0" sourceLinked="1"/>
        <c:majorTickMark val="out"/>
        <c:minorTickMark val="none"/>
        <c:tickLblPos val="nextTo"/>
        <c:crossAx val="40456192"/>
        <c:crosses val="max"/>
        <c:crossBetween val="between"/>
      </c:valAx>
      <c:catAx>
        <c:axId val="40456192"/>
        <c:scaling>
          <c:orientation val="minMax"/>
        </c:scaling>
        <c:delete val="1"/>
        <c:axPos val="b"/>
        <c:majorTickMark val="out"/>
        <c:minorTickMark val="none"/>
        <c:tickLblPos val="nextTo"/>
        <c:crossAx val="40454400"/>
        <c:crosses val="autoZero"/>
        <c:auto val="1"/>
        <c:lblAlgn val="ctr"/>
        <c:lblOffset val="100"/>
        <c:noMultiLvlLbl val="0"/>
      </c:catAx>
      <c:dTable>
        <c:showHorzBorder val="1"/>
        <c:showVertBorder val="1"/>
        <c:showOutline val="1"/>
        <c:showKeys val="1"/>
      </c:dTable>
    </c:plotArea>
    <c:plotVisOnly val="1"/>
    <c:dispBlanksAs val="gap"/>
    <c:showDLblsOverMax val="0"/>
  </c:chart>
  <c:txPr>
    <a:bodyPr/>
    <a:lstStyle/>
    <a:p>
      <a:pPr>
        <a:defRPr sz="1600"/>
      </a:pPr>
      <a:endParaRPr lang="es-AR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4"/>
    </mc:Choice>
    <mc:Fallback>
      <c:style val="34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'[impuso2002 (1).xls]impuso2002.xls (2)'!$B$11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'[impuso2002 (1).xls]impuso2002.xls (2)'!$A$12:$A$17</c:f>
              <c:strCache>
                <c:ptCount val="6"/>
                <c:pt idx="0">
                  <c:v>Bienes capital</c:v>
                </c:pt>
                <c:pt idx="1">
                  <c:v>Bienes intermedios  </c:v>
                </c:pt>
                <c:pt idx="2">
                  <c:v>Comb. y lubricantes</c:v>
                </c:pt>
                <c:pt idx="3">
                  <c:v>Piezas bs. Capital</c:v>
                </c:pt>
                <c:pt idx="4">
                  <c:v>Bienes consumo</c:v>
                </c:pt>
                <c:pt idx="5">
                  <c:v>Vehíc. autom. pasaj.</c:v>
                </c:pt>
              </c:strCache>
            </c:strRef>
          </c:cat>
          <c:val>
            <c:numRef>
              <c:f>'[impuso2002 (1).xls]impuso2002.xls (2)'!$B$12:$B$17</c:f>
              <c:numCache>
                <c:formatCode>#,##0</c:formatCode>
                <c:ptCount val="6"/>
                <c:pt idx="0">
                  <c:v>5148</c:v>
                </c:pt>
                <c:pt idx="1">
                  <c:v>9518</c:v>
                </c:pt>
                <c:pt idx="2">
                  <c:v>4992</c:v>
                </c:pt>
                <c:pt idx="3">
                  <c:v>6593</c:v>
                </c:pt>
                <c:pt idx="4">
                  <c:v>3234</c:v>
                </c:pt>
                <c:pt idx="5">
                  <c:v>2678</c:v>
                </c:pt>
              </c:numCache>
            </c:numRef>
          </c:val>
        </c:ser>
        <c:ser>
          <c:idx val="1"/>
          <c:order val="1"/>
          <c:tx>
            <c:strRef>
              <c:f>'[impuso2002 (1).xls]impuso2002.xls (2)'!$C$11</c:f>
              <c:strCache>
                <c:ptCount val="1"/>
                <c:pt idx="0">
                  <c:v>2013</c:v>
                </c:pt>
              </c:strCache>
            </c:strRef>
          </c:tx>
          <c:invertIfNegative val="0"/>
          <c:cat>
            <c:strRef>
              <c:f>'[impuso2002 (1).xls]impuso2002.xls (2)'!$A$12:$A$17</c:f>
              <c:strCache>
                <c:ptCount val="6"/>
                <c:pt idx="0">
                  <c:v>Bienes capital</c:v>
                </c:pt>
                <c:pt idx="1">
                  <c:v>Bienes intermedios  </c:v>
                </c:pt>
                <c:pt idx="2">
                  <c:v>Comb. y lubricantes</c:v>
                </c:pt>
                <c:pt idx="3">
                  <c:v>Piezas bs. Capital</c:v>
                </c:pt>
                <c:pt idx="4">
                  <c:v>Bienes consumo</c:v>
                </c:pt>
                <c:pt idx="5">
                  <c:v>Vehíc. autom. pasaj.</c:v>
                </c:pt>
              </c:strCache>
            </c:strRef>
          </c:cat>
          <c:val>
            <c:numRef>
              <c:f>'[impuso2002 (1).xls]impuso2002.xls (2)'!$C$12:$C$17</c:f>
              <c:numCache>
                <c:formatCode>#,##0</c:formatCode>
                <c:ptCount val="6"/>
                <c:pt idx="0">
                  <c:v>5780</c:v>
                </c:pt>
                <c:pt idx="1">
                  <c:v>9573</c:v>
                </c:pt>
                <c:pt idx="2">
                  <c:v>6120</c:v>
                </c:pt>
                <c:pt idx="3">
                  <c:v>7522</c:v>
                </c:pt>
                <c:pt idx="4">
                  <c:v>3666</c:v>
                </c:pt>
                <c:pt idx="5">
                  <c:v>3212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86706432"/>
        <c:axId val="86708224"/>
      </c:barChart>
      <c:lineChart>
        <c:grouping val="standard"/>
        <c:varyColors val="0"/>
        <c:ser>
          <c:idx val="2"/>
          <c:order val="2"/>
          <c:tx>
            <c:strRef>
              <c:f>'[impuso2002 (1).xls]impuso2002.xls (2)'!$D$11</c:f>
              <c:strCache>
                <c:ptCount val="1"/>
                <c:pt idx="0">
                  <c:v>Var. %</c:v>
                </c:pt>
              </c:strCache>
            </c:strRef>
          </c:tx>
          <c:cat>
            <c:strRef>
              <c:f>'[impuso2002 (1).xls]impuso2002.xls (2)'!$A$12:$A$17</c:f>
              <c:strCache>
                <c:ptCount val="6"/>
                <c:pt idx="0">
                  <c:v>Bienes capital</c:v>
                </c:pt>
                <c:pt idx="1">
                  <c:v>Bienes intermedios  </c:v>
                </c:pt>
                <c:pt idx="2">
                  <c:v>Comb. y lubricantes</c:v>
                </c:pt>
                <c:pt idx="3">
                  <c:v>Piezas bs. Capital</c:v>
                </c:pt>
                <c:pt idx="4">
                  <c:v>Bienes consumo</c:v>
                </c:pt>
                <c:pt idx="5">
                  <c:v>Vehíc. autom. pasaj.</c:v>
                </c:pt>
              </c:strCache>
            </c:strRef>
          </c:cat>
          <c:val>
            <c:numRef>
              <c:f>'[impuso2002 (1).xls]impuso2002.xls (2)'!$D$12:$D$17</c:f>
              <c:numCache>
                <c:formatCode>General</c:formatCode>
                <c:ptCount val="6"/>
                <c:pt idx="0">
                  <c:v>12</c:v>
                </c:pt>
                <c:pt idx="1">
                  <c:v>1</c:v>
                </c:pt>
                <c:pt idx="2">
                  <c:v>23</c:v>
                </c:pt>
                <c:pt idx="3">
                  <c:v>14</c:v>
                </c:pt>
                <c:pt idx="4">
                  <c:v>13</c:v>
                </c:pt>
                <c:pt idx="5">
                  <c:v>20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86711296"/>
        <c:axId val="86709760"/>
      </c:lineChart>
      <c:catAx>
        <c:axId val="86706432"/>
        <c:scaling>
          <c:orientation val="minMax"/>
        </c:scaling>
        <c:delete val="0"/>
        <c:axPos val="b"/>
        <c:majorTickMark val="none"/>
        <c:minorTickMark val="none"/>
        <c:tickLblPos val="nextTo"/>
        <c:crossAx val="86708224"/>
        <c:crosses val="autoZero"/>
        <c:auto val="1"/>
        <c:lblAlgn val="ctr"/>
        <c:lblOffset val="100"/>
        <c:noMultiLvlLbl val="0"/>
      </c:catAx>
      <c:valAx>
        <c:axId val="86708224"/>
        <c:scaling>
          <c:orientation val="minMax"/>
        </c:scaling>
        <c:delete val="0"/>
        <c:axPos val="l"/>
        <c:majorGridlines/>
        <c:numFmt formatCode="#,##0" sourceLinked="1"/>
        <c:majorTickMark val="none"/>
        <c:minorTickMark val="none"/>
        <c:tickLblPos val="nextTo"/>
        <c:crossAx val="86706432"/>
        <c:crosses val="autoZero"/>
        <c:crossBetween val="between"/>
      </c:valAx>
      <c:valAx>
        <c:axId val="86709760"/>
        <c:scaling>
          <c:orientation val="minMax"/>
        </c:scaling>
        <c:delete val="0"/>
        <c:axPos val="r"/>
        <c:numFmt formatCode="General" sourceLinked="1"/>
        <c:majorTickMark val="out"/>
        <c:minorTickMark val="none"/>
        <c:tickLblPos val="nextTo"/>
        <c:crossAx val="86711296"/>
        <c:crosses val="max"/>
        <c:crossBetween val="between"/>
      </c:valAx>
      <c:catAx>
        <c:axId val="86711296"/>
        <c:scaling>
          <c:orientation val="minMax"/>
        </c:scaling>
        <c:delete val="1"/>
        <c:axPos val="b"/>
        <c:majorTickMark val="out"/>
        <c:minorTickMark val="none"/>
        <c:tickLblPos val="nextTo"/>
        <c:crossAx val="86709760"/>
        <c:crosses val="autoZero"/>
        <c:auto val="1"/>
        <c:lblAlgn val="ctr"/>
        <c:lblOffset val="100"/>
        <c:noMultiLvlLbl val="0"/>
      </c:catAx>
      <c:dTable>
        <c:showHorzBorder val="1"/>
        <c:showVertBorder val="1"/>
        <c:showOutline val="1"/>
        <c:showKeys val="1"/>
      </c:dTable>
    </c:plotArea>
    <c:plotVisOnly val="1"/>
    <c:dispBlanksAs val="gap"/>
    <c:showDLblsOverMax val="0"/>
  </c:chart>
  <c:txPr>
    <a:bodyPr/>
    <a:lstStyle/>
    <a:p>
      <a:pPr>
        <a:defRPr sz="1600"/>
      </a:pPr>
      <a:endParaRPr lang="es-AR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4"/>
    </mc:Choice>
    <mc:Fallback>
      <c:style val="34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'[balan2002 (1).xls]Balanza comercial argentina (2'!$B$16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'[balan2002 (1).xls]Balanza comercial argentina (2'!$A$17:$A$22</c:f>
              <c:strCache>
                <c:ptCount val="6"/>
                <c:pt idx="0">
                  <c:v>Enero  </c:v>
                </c:pt>
                <c:pt idx="1">
                  <c:v>Febrero  </c:v>
                </c:pt>
                <c:pt idx="2">
                  <c:v>Marzo  </c:v>
                </c:pt>
                <c:pt idx="3">
                  <c:v>Abril  </c:v>
                </c:pt>
                <c:pt idx="4">
                  <c:v>Mayo  </c:v>
                </c:pt>
                <c:pt idx="5">
                  <c:v>Junio  </c:v>
                </c:pt>
              </c:strCache>
            </c:strRef>
          </c:cat>
          <c:val>
            <c:numRef>
              <c:f>'[balan2002 (1).xls]Balanza comercial argentina (2'!$J$17:$J$22</c:f>
              <c:numCache>
                <c:formatCode>#,##0</c:formatCode>
                <c:ptCount val="6"/>
                <c:pt idx="0" formatCode="General">
                  <c:v>268</c:v>
                </c:pt>
                <c:pt idx="1">
                  <c:v>1246</c:v>
                </c:pt>
                <c:pt idx="2" formatCode="General">
                  <c:v>998</c:v>
                </c:pt>
                <c:pt idx="3">
                  <c:v>1853</c:v>
                </c:pt>
                <c:pt idx="4">
                  <c:v>1377</c:v>
                </c:pt>
                <c:pt idx="5" formatCode="General">
                  <c:v>910</c:v>
                </c:pt>
              </c:numCache>
            </c:numRef>
          </c:val>
        </c:ser>
        <c:ser>
          <c:idx val="1"/>
          <c:order val="1"/>
          <c:tx>
            <c:strRef>
              <c:f>'[balan2002 (1).xls]Balanza comercial argentina (2'!$C$16</c:f>
              <c:strCache>
                <c:ptCount val="1"/>
                <c:pt idx="0">
                  <c:v>2013</c:v>
                </c:pt>
              </c:strCache>
            </c:strRef>
          </c:tx>
          <c:invertIfNegative val="0"/>
          <c:cat>
            <c:strRef>
              <c:f>'[balan2002 (1).xls]Balanza comercial argentina (2'!$A$17:$A$22</c:f>
              <c:strCache>
                <c:ptCount val="6"/>
                <c:pt idx="0">
                  <c:v>Enero  </c:v>
                </c:pt>
                <c:pt idx="1">
                  <c:v>Febrero  </c:v>
                </c:pt>
                <c:pt idx="2">
                  <c:v>Marzo  </c:v>
                </c:pt>
                <c:pt idx="3">
                  <c:v>Abril  </c:v>
                </c:pt>
                <c:pt idx="4">
                  <c:v>Mayo  </c:v>
                </c:pt>
                <c:pt idx="5">
                  <c:v>Junio  </c:v>
                </c:pt>
              </c:strCache>
            </c:strRef>
          </c:cat>
          <c:val>
            <c:numRef>
              <c:f>'[balan2002 (1).xls]Balanza comercial argentina (2'!$K$17:$K$22</c:f>
              <c:numCache>
                <c:formatCode>General</c:formatCode>
                <c:ptCount val="6"/>
                <c:pt idx="0">
                  <c:v>280</c:v>
                </c:pt>
                <c:pt idx="1">
                  <c:v>521</c:v>
                </c:pt>
                <c:pt idx="2">
                  <c:v>510</c:v>
                </c:pt>
                <c:pt idx="3" formatCode="#,##0">
                  <c:v>1152</c:v>
                </c:pt>
                <c:pt idx="4" formatCode="#,##0">
                  <c:v>1338</c:v>
                </c:pt>
                <c:pt idx="5" formatCode="#,##0">
                  <c:v>1155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86740352"/>
        <c:axId val="86758528"/>
      </c:barChart>
      <c:catAx>
        <c:axId val="86740352"/>
        <c:scaling>
          <c:orientation val="minMax"/>
        </c:scaling>
        <c:delete val="0"/>
        <c:axPos val="b"/>
        <c:majorTickMark val="none"/>
        <c:minorTickMark val="none"/>
        <c:tickLblPos val="nextTo"/>
        <c:crossAx val="86758528"/>
        <c:crosses val="autoZero"/>
        <c:auto val="1"/>
        <c:lblAlgn val="ctr"/>
        <c:lblOffset val="100"/>
        <c:noMultiLvlLbl val="0"/>
      </c:catAx>
      <c:valAx>
        <c:axId val="86758528"/>
        <c:scaling>
          <c:orientation val="minMax"/>
        </c:scaling>
        <c:delete val="0"/>
        <c:axPos val="l"/>
        <c:majorGridlines/>
        <c:numFmt formatCode="General" sourceLinked="1"/>
        <c:majorTickMark val="none"/>
        <c:minorTickMark val="none"/>
        <c:tickLblPos val="nextTo"/>
        <c:crossAx val="86740352"/>
        <c:crosses val="autoZero"/>
        <c:crossBetween val="between"/>
      </c:valAx>
      <c:dTable>
        <c:showHorzBorder val="1"/>
        <c:showVertBorder val="1"/>
        <c:showOutline val="1"/>
        <c:showKeys val="1"/>
      </c:dTable>
    </c:plotArea>
    <c:plotVisOnly val="1"/>
    <c:dispBlanksAs val="gap"/>
    <c:showDLblsOverMax val="0"/>
  </c:chart>
  <c:txPr>
    <a:bodyPr/>
    <a:lstStyle/>
    <a:p>
      <a:pPr>
        <a:defRPr sz="1800"/>
      </a:pPr>
      <a:endParaRPr lang="es-AR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AR"/>
  <c:roundedCorners val="0"/>
  <mc:AlternateContent xmlns:mc="http://schemas.openxmlformats.org/markup-compatibility/2006">
    <mc:Choice xmlns:c14="http://schemas.microsoft.com/office/drawing/2007/8/2/chart" Requires="c14">
      <c14:style val="137"/>
    </mc:Choice>
    <mc:Fallback>
      <c:style val="37"/>
    </mc:Fallback>
  </mc:AlternateContent>
  <c:chart>
    <c:autoTitleDeleted val="1"/>
    <c:plotArea>
      <c:layout>
        <c:manualLayout>
          <c:layoutTarget val="inner"/>
          <c:xMode val="edge"/>
          <c:yMode val="edge"/>
          <c:x val="7.496675415573055E-2"/>
          <c:y val="3.540006685000608E-2"/>
          <c:w val="0.90142213473315835"/>
          <c:h val="0.74970338289266902"/>
        </c:manualLayout>
      </c:layout>
      <c:lineChart>
        <c:grouping val="standard"/>
        <c:varyColors val="0"/>
        <c:ser>
          <c:idx val="0"/>
          <c:order val="0"/>
          <c:tx>
            <c:strRef>
              <c:f>Hoja1!$D$8</c:f>
              <c:strCache>
                <c:ptCount val="1"/>
                <c:pt idx="0">
                  <c:v>MONTO</c:v>
                </c:pt>
              </c:strCache>
            </c:strRef>
          </c:tx>
          <c:marker>
            <c:symbol val="none"/>
          </c:marker>
          <c:cat>
            <c:numRef>
              <c:f>Hoja1!$F$9:$F$426</c:f>
              <c:numCache>
                <c:formatCode>m/d/yyyy</c:formatCode>
                <c:ptCount val="418"/>
                <c:pt idx="0">
                  <c:v>41481</c:v>
                </c:pt>
                <c:pt idx="1">
                  <c:v>41480</c:v>
                </c:pt>
                <c:pt idx="2">
                  <c:v>41479</c:v>
                </c:pt>
                <c:pt idx="3">
                  <c:v>41478</c:v>
                </c:pt>
                <c:pt idx="4">
                  <c:v>41477</c:v>
                </c:pt>
                <c:pt idx="5">
                  <c:v>41474</c:v>
                </c:pt>
                <c:pt idx="6">
                  <c:v>41473</c:v>
                </c:pt>
                <c:pt idx="7">
                  <c:v>41472</c:v>
                </c:pt>
                <c:pt idx="8">
                  <c:v>41471</c:v>
                </c:pt>
                <c:pt idx="9">
                  <c:v>41470</c:v>
                </c:pt>
                <c:pt idx="10">
                  <c:v>41467</c:v>
                </c:pt>
                <c:pt idx="11">
                  <c:v>41466</c:v>
                </c:pt>
                <c:pt idx="12">
                  <c:v>41465</c:v>
                </c:pt>
                <c:pt idx="13">
                  <c:v>41463</c:v>
                </c:pt>
                <c:pt idx="14">
                  <c:v>41460</c:v>
                </c:pt>
                <c:pt idx="15">
                  <c:v>41459</c:v>
                </c:pt>
                <c:pt idx="16">
                  <c:v>41458</c:v>
                </c:pt>
                <c:pt idx="17">
                  <c:v>41457</c:v>
                </c:pt>
                <c:pt idx="18">
                  <c:v>41456</c:v>
                </c:pt>
                <c:pt idx="19">
                  <c:v>41453</c:v>
                </c:pt>
                <c:pt idx="20">
                  <c:v>41452</c:v>
                </c:pt>
                <c:pt idx="21">
                  <c:v>41451</c:v>
                </c:pt>
                <c:pt idx="22">
                  <c:v>41450</c:v>
                </c:pt>
                <c:pt idx="23">
                  <c:v>41449</c:v>
                </c:pt>
                <c:pt idx="24">
                  <c:v>41444</c:v>
                </c:pt>
                <c:pt idx="25">
                  <c:v>41443</c:v>
                </c:pt>
                <c:pt idx="26">
                  <c:v>41442</c:v>
                </c:pt>
                <c:pt idx="27">
                  <c:v>41439</c:v>
                </c:pt>
                <c:pt idx="28">
                  <c:v>41438</c:v>
                </c:pt>
                <c:pt idx="29">
                  <c:v>41437</c:v>
                </c:pt>
                <c:pt idx="30">
                  <c:v>41436</c:v>
                </c:pt>
                <c:pt idx="31">
                  <c:v>41435</c:v>
                </c:pt>
                <c:pt idx="32">
                  <c:v>41432</c:v>
                </c:pt>
                <c:pt idx="33">
                  <c:v>41431</c:v>
                </c:pt>
                <c:pt idx="34">
                  <c:v>41430</c:v>
                </c:pt>
                <c:pt idx="35">
                  <c:v>41429</c:v>
                </c:pt>
                <c:pt idx="36">
                  <c:v>41428</c:v>
                </c:pt>
                <c:pt idx="37">
                  <c:v>41425</c:v>
                </c:pt>
                <c:pt idx="38">
                  <c:v>41424</c:v>
                </c:pt>
                <c:pt idx="39">
                  <c:v>41423</c:v>
                </c:pt>
                <c:pt idx="40">
                  <c:v>41422</c:v>
                </c:pt>
                <c:pt idx="41">
                  <c:v>41421</c:v>
                </c:pt>
                <c:pt idx="42">
                  <c:v>41418</c:v>
                </c:pt>
                <c:pt idx="43">
                  <c:v>41417</c:v>
                </c:pt>
                <c:pt idx="44">
                  <c:v>41416</c:v>
                </c:pt>
                <c:pt idx="45">
                  <c:v>41415</c:v>
                </c:pt>
                <c:pt idx="46">
                  <c:v>41414</c:v>
                </c:pt>
                <c:pt idx="47">
                  <c:v>41411</c:v>
                </c:pt>
                <c:pt idx="48">
                  <c:v>41410</c:v>
                </c:pt>
                <c:pt idx="49">
                  <c:v>41409</c:v>
                </c:pt>
                <c:pt idx="50">
                  <c:v>41408</c:v>
                </c:pt>
                <c:pt idx="51">
                  <c:v>41407</c:v>
                </c:pt>
                <c:pt idx="52">
                  <c:v>41404</c:v>
                </c:pt>
                <c:pt idx="53">
                  <c:v>41403</c:v>
                </c:pt>
                <c:pt idx="54">
                  <c:v>41402</c:v>
                </c:pt>
                <c:pt idx="55">
                  <c:v>41401</c:v>
                </c:pt>
                <c:pt idx="56">
                  <c:v>41400</c:v>
                </c:pt>
                <c:pt idx="57">
                  <c:v>41397</c:v>
                </c:pt>
                <c:pt idx="58">
                  <c:v>41396</c:v>
                </c:pt>
                <c:pt idx="59">
                  <c:v>41394</c:v>
                </c:pt>
                <c:pt idx="60">
                  <c:v>41393</c:v>
                </c:pt>
                <c:pt idx="61">
                  <c:v>41390</c:v>
                </c:pt>
                <c:pt idx="62">
                  <c:v>41389</c:v>
                </c:pt>
                <c:pt idx="63">
                  <c:v>41388</c:v>
                </c:pt>
                <c:pt idx="64">
                  <c:v>41387</c:v>
                </c:pt>
                <c:pt idx="65">
                  <c:v>41386</c:v>
                </c:pt>
                <c:pt idx="66">
                  <c:v>41383</c:v>
                </c:pt>
                <c:pt idx="67">
                  <c:v>41382</c:v>
                </c:pt>
                <c:pt idx="68">
                  <c:v>41381</c:v>
                </c:pt>
                <c:pt idx="69">
                  <c:v>41380</c:v>
                </c:pt>
                <c:pt idx="70">
                  <c:v>41379</c:v>
                </c:pt>
                <c:pt idx="71">
                  <c:v>41376</c:v>
                </c:pt>
                <c:pt idx="72">
                  <c:v>41375</c:v>
                </c:pt>
                <c:pt idx="73">
                  <c:v>41374</c:v>
                </c:pt>
                <c:pt idx="74">
                  <c:v>41373</c:v>
                </c:pt>
                <c:pt idx="75">
                  <c:v>41372</c:v>
                </c:pt>
                <c:pt idx="76">
                  <c:v>41369</c:v>
                </c:pt>
                <c:pt idx="77">
                  <c:v>41368</c:v>
                </c:pt>
                <c:pt idx="78">
                  <c:v>41367</c:v>
                </c:pt>
                <c:pt idx="79">
                  <c:v>41360</c:v>
                </c:pt>
                <c:pt idx="80">
                  <c:v>41359</c:v>
                </c:pt>
                <c:pt idx="81">
                  <c:v>41358</c:v>
                </c:pt>
                <c:pt idx="82">
                  <c:v>41355</c:v>
                </c:pt>
                <c:pt idx="83">
                  <c:v>41354</c:v>
                </c:pt>
                <c:pt idx="84">
                  <c:v>41353</c:v>
                </c:pt>
                <c:pt idx="85">
                  <c:v>41352</c:v>
                </c:pt>
                <c:pt idx="86">
                  <c:v>41351</c:v>
                </c:pt>
                <c:pt idx="87">
                  <c:v>41348</c:v>
                </c:pt>
                <c:pt idx="88">
                  <c:v>41347</c:v>
                </c:pt>
                <c:pt idx="89">
                  <c:v>41346</c:v>
                </c:pt>
                <c:pt idx="90">
                  <c:v>41345</c:v>
                </c:pt>
                <c:pt idx="91">
                  <c:v>41344</c:v>
                </c:pt>
                <c:pt idx="92">
                  <c:v>41341</c:v>
                </c:pt>
                <c:pt idx="93">
                  <c:v>41340</c:v>
                </c:pt>
                <c:pt idx="94">
                  <c:v>41339</c:v>
                </c:pt>
                <c:pt idx="95">
                  <c:v>41338</c:v>
                </c:pt>
                <c:pt idx="96">
                  <c:v>41337</c:v>
                </c:pt>
                <c:pt idx="97">
                  <c:v>41334</c:v>
                </c:pt>
                <c:pt idx="98">
                  <c:v>41333</c:v>
                </c:pt>
                <c:pt idx="99">
                  <c:v>41332</c:v>
                </c:pt>
                <c:pt idx="100">
                  <c:v>41331</c:v>
                </c:pt>
                <c:pt idx="101">
                  <c:v>41330</c:v>
                </c:pt>
                <c:pt idx="102">
                  <c:v>41327</c:v>
                </c:pt>
                <c:pt idx="103">
                  <c:v>41326</c:v>
                </c:pt>
                <c:pt idx="104">
                  <c:v>41324</c:v>
                </c:pt>
                <c:pt idx="105">
                  <c:v>41323</c:v>
                </c:pt>
                <c:pt idx="106">
                  <c:v>41320</c:v>
                </c:pt>
                <c:pt idx="107">
                  <c:v>41319</c:v>
                </c:pt>
                <c:pt idx="108">
                  <c:v>41318</c:v>
                </c:pt>
                <c:pt idx="109">
                  <c:v>41313</c:v>
                </c:pt>
                <c:pt idx="110">
                  <c:v>41312</c:v>
                </c:pt>
                <c:pt idx="111">
                  <c:v>41311</c:v>
                </c:pt>
                <c:pt idx="112">
                  <c:v>41310</c:v>
                </c:pt>
                <c:pt idx="113">
                  <c:v>41309</c:v>
                </c:pt>
                <c:pt idx="114">
                  <c:v>41306</c:v>
                </c:pt>
                <c:pt idx="115">
                  <c:v>41304</c:v>
                </c:pt>
                <c:pt idx="116">
                  <c:v>41303</c:v>
                </c:pt>
                <c:pt idx="117">
                  <c:v>41302</c:v>
                </c:pt>
                <c:pt idx="118">
                  <c:v>41299</c:v>
                </c:pt>
                <c:pt idx="119">
                  <c:v>41298</c:v>
                </c:pt>
                <c:pt idx="120">
                  <c:v>41297</c:v>
                </c:pt>
                <c:pt idx="121">
                  <c:v>41296</c:v>
                </c:pt>
                <c:pt idx="122">
                  <c:v>41295</c:v>
                </c:pt>
                <c:pt idx="123">
                  <c:v>41292</c:v>
                </c:pt>
                <c:pt idx="124">
                  <c:v>41291</c:v>
                </c:pt>
                <c:pt idx="125">
                  <c:v>41290</c:v>
                </c:pt>
                <c:pt idx="126">
                  <c:v>41289</c:v>
                </c:pt>
                <c:pt idx="127">
                  <c:v>41288</c:v>
                </c:pt>
                <c:pt idx="128">
                  <c:v>41285</c:v>
                </c:pt>
                <c:pt idx="129">
                  <c:v>41284</c:v>
                </c:pt>
                <c:pt idx="130">
                  <c:v>41283</c:v>
                </c:pt>
                <c:pt idx="131">
                  <c:v>41282</c:v>
                </c:pt>
                <c:pt idx="132">
                  <c:v>41281</c:v>
                </c:pt>
                <c:pt idx="133">
                  <c:v>41278</c:v>
                </c:pt>
                <c:pt idx="134">
                  <c:v>41277</c:v>
                </c:pt>
                <c:pt idx="135">
                  <c:v>41276</c:v>
                </c:pt>
                <c:pt idx="136">
                  <c:v>41274</c:v>
                </c:pt>
                <c:pt idx="137">
                  <c:v>41271</c:v>
                </c:pt>
                <c:pt idx="138">
                  <c:v>41270</c:v>
                </c:pt>
                <c:pt idx="139">
                  <c:v>41269</c:v>
                </c:pt>
                <c:pt idx="140">
                  <c:v>41264</c:v>
                </c:pt>
                <c:pt idx="141">
                  <c:v>41263</c:v>
                </c:pt>
                <c:pt idx="142">
                  <c:v>41262</c:v>
                </c:pt>
                <c:pt idx="143">
                  <c:v>41261</c:v>
                </c:pt>
                <c:pt idx="144">
                  <c:v>41260</c:v>
                </c:pt>
                <c:pt idx="145">
                  <c:v>41257</c:v>
                </c:pt>
                <c:pt idx="146">
                  <c:v>41256</c:v>
                </c:pt>
                <c:pt idx="147">
                  <c:v>41255</c:v>
                </c:pt>
                <c:pt idx="148">
                  <c:v>41254</c:v>
                </c:pt>
                <c:pt idx="149">
                  <c:v>41253</c:v>
                </c:pt>
                <c:pt idx="150">
                  <c:v>41250</c:v>
                </c:pt>
                <c:pt idx="151">
                  <c:v>41249</c:v>
                </c:pt>
                <c:pt idx="152">
                  <c:v>41248</c:v>
                </c:pt>
                <c:pt idx="153">
                  <c:v>41247</c:v>
                </c:pt>
                <c:pt idx="154">
                  <c:v>41246</c:v>
                </c:pt>
                <c:pt idx="155">
                  <c:v>41243</c:v>
                </c:pt>
                <c:pt idx="156">
                  <c:v>41242</c:v>
                </c:pt>
                <c:pt idx="157">
                  <c:v>41241</c:v>
                </c:pt>
                <c:pt idx="158">
                  <c:v>41240</c:v>
                </c:pt>
                <c:pt idx="159">
                  <c:v>41236</c:v>
                </c:pt>
                <c:pt idx="160">
                  <c:v>41235</c:v>
                </c:pt>
                <c:pt idx="161">
                  <c:v>41234</c:v>
                </c:pt>
                <c:pt idx="162">
                  <c:v>41233</c:v>
                </c:pt>
                <c:pt idx="163">
                  <c:v>41232</c:v>
                </c:pt>
                <c:pt idx="164">
                  <c:v>41229</c:v>
                </c:pt>
                <c:pt idx="165">
                  <c:v>41228</c:v>
                </c:pt>
                <c:pt idx="166">
                  <c:v>41227</c:v>
                </c:pt>
                <c:pt idx="167">
                  <c:v>41226</c:v>
                </c:pt>
                <c:pt idx="168">
                  <c:v>41225</c:v>
                </c:pt>
                <c:pt idx="169">
                  <c:v>41222</c:v>
                </c:pt>
                <c:pt idx="170">
                  <c:v>41221</c:v>
                </c:pt>
                <c:pt idx="171">
                  <c:v>41220</c:v>
                </c:pt>
                <c:pt idx="172">
                  <c:v>41218</c:v>
                </c:pt>
                <c:pt idx="173">
                  <c:v>41215</c:v>
                </c:pt>
                <c:pt idx="174">
                  <c:v>41214</c:v>
                </c:pt>
                <c:pt idx="175">
                  <c:v>41213</c:v>
                </c:pt>
                <c:pt idx="176">
                  <c:v>41212</c:v>
                </c:pt>
                <c:pt idx="177">
                  <c:v>41211</c:v>
                </c:pt>
                <c:pt idx="178">
                  <c:v>41208</c:v>
                </c:pt>
                <c:pt idx="179">
                  <c:v>41207</c:v>
                </c:pt>
                <c:pt idx="180">
                  <c:v>41206</c:v>
                </c:pt>
                <c:pt idx="181">
                  <c:v>41205</c:v>
                </c:pt>
                <c:pt idx="182">
                  <c:v>41204</c:v>
                </c:pt>
                <c:pt idx="183">
                  <c:v>41201</c:v>
                </c:pt>
                <c:pt idx="184">
                  <c:v>41200</c:v>
                </c:pt>
                <c:pt idx="185">
                  <c:v>41199</c:v>
                </c:pt>
                <c:pt idx="186">
                  <c:v>41198</c:v>
                </c:pt>
                <c:pt idx="187">
                  <c:v>41197</c:v>
                </c:pt>
                <c:pt idx="188">
                  <c:v>41194</c:v>
                </c:pt>
                <c:pt idx="189">
                  <c:v>41193</c:v>
                </c:pt>
                <c:pt idx="190">
                  <c:v>41192</c:v>
                </c:pt>
                <c:pt idx="191">
                  <c:v>41191</c:v>
                </c:pt>
                <c:pt idx="192">
                  <c:v>41187</c:v>
                </c:pt>
                <c:pt idx="193">
                  <c:v>41186</c:v>
                </c:pt>
                <c:pt idx="194">
                  <c:v>41185</c:v>
                </c:pt>
                <c:pt idx="195">
                  <c:v>41184</c:v>
                </c:pt>
                <c:pt idx="196">
                  <c:v>41183</c:v>
                </c:pt>
                <c:pt idx="197">
                  <c:v>41180</c:v>
                </c:pt>
                <c:pt idx="198">
                  <c:v>41179</c:v>
                </c:pt>
                <c:pt idx="199">
                  <c:v>41178</c:v>
                </c:pt>
                <c:pt idx="200">
                  <c:v>41177</c:v>
                </c:pt>
                <c:pt idx="201">
                  <c:v>41173</c:v>
                </c:pt>
                <c:pt idx="202">
                  <c:v>41172</c:v>
                </c:pt>
                <c:pt idx="203">
                  <c:v>41171</c:v>
                </c:pt>
                <c:pt idx="204">
                  <c:v>41170</c:v>
                </c:pt>
                <c:pt idx="205">
                  <c:v>41169</c:v>
                </c:pt>
                <c:pt idx="206">
                  <c:v>41166</c:v>
                </c:pt>
                <c:pt idx="207">
                  <c:v>41165</c:v>
                </c:pt>
                <c:pt idx="208">
                  <c:v>41164</c:v>
                </c:pt>
                <c:pt idx="209">
                  <c:v>41163</c:v>
                </c:pt>
                <c:pt idx="210">
                  <c:v>41162</c:v>
                </c:pt>
                <c:pt idx="211">
                  <c:v>41159</c:v>
                </c:pt>
                <c:pt idx="212">
                  <c:v>41158</c:v>
                </c:pt>
                <c:pt idx="213">
                  <c:v>41157</c:v>
                </c:pt>
                <c:pt idx="214">
                  <c:v>41156</c:v>
                </c:pt>
                <c:pt idx="215">
                  <c:v>41155</c:v>
                </c:pt>
                <c:pt idx="216">
                  <c:v>41152</c:v>
                </c:pt>
                <c:pt idx="217">
                  <c:v>41151</c:v>
                </c:pt>
                <c:pt idx="218">
                  <c:v>41150</c:v>
                </c:pt>
                <c:pt idx="219">
                  <c:v>41149</c:v>
                </c:pt>
                <c:pt idx="220">
                  <c:v>41148</c:v>
                </c:pt>
                <c:pt idx="221">
                  <c:v>41145</c:v>
                </c:pt>
                <c:pt idx="222">
                  <c:v>41144</c:v>
                </c:pt>
                <c:pt idx="223">
                  <c:v>41143</c:v>
                </c:pt>
                <c:pt idx="224">
                  <c:v>41142</c:v>
                </c:pt>
                <c:pt idx="225">
                  <c:v>41138</c:v>
                </c:pt>
                <c:pt idx="226">
                  <c:v>41137</c:v>
                </c:pt>
                <c:pt idx="227">
                  <c:v>41136</c:v>
                </c:pt>
                <c:pt idx="228">
                  <c:v>41135</c:v>
                </c:pt>
                <c:pt idx="229">
                  <c:v>41134</c:v>
                </c:pt>
                <c:pt idx="230">
                  <c:v>41131</c:v>
                </c:pt>
                <c:pt idx="231">
                  <c:v>41130</c:v>
                </c:pt>
                <c:pt idx="232">
                  <c:v>41129</c:v>
                </c:pt>
                <c:pt idx="233">
                  <c:v>41128</c:v>
                </c:pt>
                <c:pt idx="234">
                  <c:v>41127</c:v>
                </c:pt>
                <c:pt idx="235">
                  <c:v>41124</c:v>
                </c:pt>
                <c:pt idx="236">
                  <c:v>41123</c:v>
                </c:pt>
                <c:pt idx="237">
                  <c:v>41122</c:v>
                </c:pt>
                <c:pt idx="238">
                  <c:v>41121</c:v>
                </c:pt>
                <c:pt idx="239">
                  <c:v>41120</c:v>
                </c:pt>
                <c:pt idx="240">
                  <c:v>41117</c:v>
                </c:pt>
                <c:pt idx="241">
                  <c:v>41116</c:v>
                </c:pt>
                <c:pt idx="242">
                  <c:v>41115</c:v>
                </c:pt>
                <c:pt idx="243">
                  <c:v>41114</c:v>
                </c:pt>
                <c:pt idx="244">
                  <c:v>41113</c:v>
                </c:pt>
                <c:pt idx="245">
                  <c:v>41110</c:v>
                </c:pt>
                <c:pt idx="246">
                  <c:v>41109</c:v>
                </c:pt>
                <c:pt idx="247">
                  <c:v>41108</c:v>
                </c:pt>
                <c:pt idx="248">
                  <c:v>41107</c:v>
                </c:pt>
                <c:pt idx="249">
                  <c:v>41106</c:v>
                </c:pt>
                <c:pt idx="250">
                  <c:v>41103</c:v>
                </c:pt>
                <c:pt idx="251">
                  <c:v>41102</c:v>
                </c:pt>
                <c:pt idx="252">
                  <c:v>41101</c:v>
                </c:pt>
                <c:pt idx="253">
                  <c:v>41100</c:v>
                </c:pt>
                <c:pt idx="254">
                  <c:v>41096</c:v>
                </c:pt>
                <c:pt idx="255">
                  <c:v>41095</c:v>
                </c:pt>
                <c:pt idx="256">
                  <c:v>41094</c:v>
                </c:pt>
                <c:pt idx="257">
                  <c:v>41093</c:v>
                </c:pt>
                <c:pt idx="258">
                  <c:v>41092</c:v>
                </c:pt>
                <c:pt idx="259">
                  <c:v>41089</c:v>
                </c:pt>
                <c:pt idx="260">
                  <c:v>41088</c:v>
                </c:pt>
                <c:pt idx="261">
                  <c:v>41087</c:v>
                </c:pt>
                <c:pt idx="262">
                  <c:v>41086</c:v>
                </c:pt>
                <c:pt idx="263">
                  <c:v>41085</c:v>
                </c:pt>
                <c:pt idx="264">
                  <c:v>41082</c:v>
                </c:pt>
                <c:pt idx="265">
                  <c:v>41081</c:v>
                </c:pt>
                <c:pt idx="266">
                  <c:v>41079</c:v>
                </c:pt>
                <c:pt idx="267">
                  <c:v>41078</c:v>
                </c:pt>
                <c:pt idx="268">
                  <c:v>41075</c:v>
                </c:pt>
                <c:pt idx="269">
                  <c:v>41074</c:v>
                </c:pt>
                <c:pt idx="270">
                  <c:v>41073</c:v>
                </c:pt>
                <c:pt idx="271">
                  <c:v>41072</c:v>
                </c:pt>
                <c:pt idx="272">
                  <c:v>41071</c:v>
                </c:pt>
                <c:pt idx="273">
                  <c:v>41068</c:v>
                </c:pt>
                <c:pt idx="274">
                  <c:v>41067</c:v>
                </c:pt>
                <c:pt idx="275">
                  <c:v>41066</c:v>
                </c:pt>
                <c:pt idx="276">
                  <c:v>41065</c:v>
                </c:pt>
                <c:pt idx="277">
                  <c:v>41064</c:v>
                </c:pt>
                <c:pt idx="278">
                  <c:v>41061</c:v>
                </c:pt>
                <c:pt idx="279">
                  <c:v>41060</c:v>
                </c:pt>
                <c:pt idx="280">
                  <c:v>41059</c:v>
                </c:pt>
                <c:pt idx="281">
                  <c:v>41058</c:v>
                </c:pt>
                <c:pt idx="282">
                  <c:v>41057</c:v>
                </c:pt>
                <c:pt idx="283">
                  <c:v>41053</c:v>
                </c:pt>
                <c:pt idx="284">
                  <c:v>41052</c:v>
                </c:pt>
                <c:pt idx="285">
                  <c:v>41051</c:v>
                </c:pt>
                <c:pt idx="286">
                  <c:v>41050</c:v>
                </c:pt>
                <c:pt idx="287">
                  <c:v>41047</c:v>
                </c:pt>
                <c:pt idx="288">
                  <c:v>41046</c:v>
                </c:pt>
                <c:pt idx="289">
                  <c:v>41045</c:v>
                </c:pt>
                <c:pt idx="290">
                  <c:v>41044</c:v>
                </c:pt>
                <c:pt idx="291">
                  <c:v>41043</c:v>
                </c:pt>
                <c:pt idx="292">
                  <c:v>41040</c:v>
                </c:pt>
                <c:pt idx="293">
                  <c:v>41039</c:v>
                </c:pt>
                <c:pt idx="294">
                  <c:v>41038</c:v>
                </c:pt>
                <c:pt idx="295">
                  <c:v>41037</c:v>
                </c:pt>
                <c:pt idx="296">
                  <c:v>41036</c:v>
                </c:pt>
                <c:pt idx="297">
                  <c:v>41033</c:v>
                </c:pt>
                <c:pt idx="298">
                  <c:v>41032</c:v>
                </c:pt>
                <c:pt idx="299">
                  <c:v>41031</c:v>
                </c:pt>
                <c:pt idx="300">
                  <c:v>41026</c:v>
                </c:pt>
                <c:pt idx="301">
                  <c:v>41025</c:v>
                </c:pt>
                <c:pt idx="302">
                  <c:v>41024</c:v>
                </c:pt>
                <c:pt idx="303">
                  <c:v>41023</c:v>
                </c:pt>
                <c:pt idx="304">
                  <c:v>41022</c:v>
                </c:pt>
                <c:pt idx="305">
                  <c:v>41019</c:v>
                </c:pt>
                <c:pt idx="306">
                  <c:v>41018</c:v>
                </c:pt>
                <c:pt idx="307">
                  <c:v>41017</c:v>
                </c:pt>
                <c:pt idx="308">
                  <c:v>41016</c:v>
                </c:pt>
                <c:pt idx="309">
                  <c:v>41015</c:v>
                </c:pt>
                <c:pt idx="310">
                  <c:v>41012</c:v>
                </c:pt>
                <c:pt idx="311">
                  <c:v>41011</c:v>
                </c:pt>
                <c:pt idx="312">
                  <c:v>41010</c:v>
                </c:pt>
                <c:pt idx="313">
                  <c:v>41009</c:v>
                </c:pt>
                <c:pt idx="314">
                  <c:v>41008</c:v>
                </c:pt>
                <c:pt idx="315">
                  <c:v>41003</c:v>
                </c:pt>
                <c:pt idx="316">
                  <c:v>41002</c:v>
                </c:pt>
                <c:pt idx="317">
                  <c:v>40998</c:v>
                </c:pt>
                <c:pt idx="318">
                  <c:v>40997</c:v>
                </c:pt>
                <c:pt idx="319">
                  <c:v>40996</c:v>
                </c:pt>
                <c:pt idx="320">
                  <c:v>40995</c:v>
                </c:pt>
                <c:pt idx="321">
                  <c:v>40994</c:v>
                </c:pt>
                <c:pt idx="322">
                  <c:v>40991</c:v>
                </c:pt>
                <c:pt idx="323">
                  <c:v>40990</c:v>
                </c:pt>
                <c:pt idx="324">
                  <c:v>40989</c:v>
                </c:pt>
                <c:pt idx="325">
                  <c:v>40988</c:v>
                </c:pt>
                <c:pt idx="326">
                  <c:v>40987</c:v>
                </c:pt>
                <c:pt idx="327">
                  <c:v>40984</c:v>
                </c:pt>
                <c:pt idx="328">
                  <c:v>40983</c:v>
                </c:pt>
                <c:pt idx="329">
                  <c:v>40982</c:v>
                </c:pt>
                <c:pt idx="330">
                  <c:v>40981</c:v>
                </c:pt>
                <c:pt idx="331">
                  <c:v>40980</c:v>
                </c:pt>
                <c:pt idx="332">
                  <c:v>40977</c:v>
                </c:pt>
                <c:pt idx="333">
                  <c:v>40976</c:v>
                </c:pt>
                <c:pt idx="334">
                  <c:v>40975</c:v>
                </c:pt>
                <c:pt idx="335">
                  <c:v>40974</c:v>
                </c:pt>
                <c:pt idx="336">
                  <c:v>40973</c:v>
                </c:pt>
                <c:pt idx="337">
                  <c:v>40970</c:v>
                </c:pt>
                <c:pt idx="338">
                  <c:v>40969</c:v>
                </c:pt>
                <c:pt idx="339">
                  <c:v>40968</c:v>
                </c:pt>
                <c:pt idx="340">
                  <c:v>40967</c:v>
                </c:pt>
                <c:pt idx="341">
                  <c:v>40963</c:v>
                </c:pt>
                <c:pt idx="342">
                  <c:v>40962</c:v>
                </c:pt>
                <c:pt idx="343">
                  <c:v>40961</c:v>
                </c:pt>
                <c:pt idx="344">
                  <c:v>40956</c:v>
                </c:pt>
                <c:pt idx="345">
                  <c:v>40955</c:v>
                </c:pt>
                <c:pt idx="346">
                  <c:v>40954</c:v>
                </c:pt>
                <c:pt idx="347">
                  <c:v>40953</c:v>
                </c:pt>
                <c:pt idx="348">
                  <c:v>40952</c:v>
                </c:pt>
                <c:pt idx="349">
                  <c:v>40949</c:v>
                </c:pt>
                <c:pt idx="350">
                  <c:v>40948</c:v>
                </c:pt>
                <c:pt idx="351">
                  <c:v>40947</c:v>
                </c:pt>
                <c:pt idx="352">
                  <c:v>40946</c:v>
                </c:pt>
                <c:pt idx="353">
                  <c:v>40945</c:v>
                </c:pt>
                <c:pt idx="354">
                  <c:v>40942</c:v>
                </c:pt>
                <c:pt idx="355">
                  <c:v>40941</c:v>
                </c:pt>
                <c:pt idx="356">
                  <c:v>40940</c:v>
                </c:pt>
                <c:pt idx="357">
                  <c:v>40939</c:v>
                </c:pt>
                <c:pt idx="358">
                  <c:v>40938</c:v>
                </c:pt>
                <c:pt idx="359">
                  <c:v>40935</c:v>
                </c:pt>
                <c:pt idx="360">
                  <c:v>40934</c:v>
                </c:pt>
                <c:pt idx="361">
                  <c:v>40933</c:v>
                </c:pt>
                <c:pt idx="362">
                  <c:v>40932</c:v>
                </c:pt>
                <c:pt idx="363">
                  <c:v>40931</c:v>
                </c:pt>
                <c:pt idx="364">
                  <c:v>40928</c:v>
                </c:pt>
                <c:pt idx="365">
                  <c:v>40927</c:v>
                </c:pt>
                <c:pt idx="366">
                  <c:v>40926</c:v>
                </c:pt>
                <c:pt idx="367">
                  <c:v>40925</c:v>
                </c:pt>
                <c:pt idx="368">
                  <c:v>40924</c:v>
                </c:pt>
                <c:pt idx="369">
                  <c:v>40921</c:v>
                </c:pt>
                <c:pt idx="370">
                  <c:v>40920</c:v>
                </c:pt>
                <c:pt idx="371">
                  <c:v>40919</c:v>
                </c:pt>
                <c:pt idx="372">
                  <c:v>40918</c:v>
                </c:pt>
                <c:pt idx="373">
                  <c:v>40917</c:v>
                </c:pt>
                <c:pt idx="374">
                  <c:v>40914</c:v>
                </c:pt>
                <c:pt idx="375">
                  <c:v>40913</c:v>
                </c:pt>
                <c:pt idx="376">
                  <c:v>40912</c:v>
                </c:pt>
                <c:pt idx="377">
                  <c:v>40911</c:v>
                </c:pt>
                <c:pt idx="378">
                  <c:v>40907</c:v>
                </c:pt>
                <c:pt idx="379">
                  <c:v>40906</c:v>
                </c:pt>
                <c:pt idx="380">
                  <c:v>40905</c:v>
                </c:pt>
                <c:pt idx="381">
                  <c:v>40904</c:v>
                </c:pt>
                <c:pt idx="382">
                  <c:v>40900</c:v>
                </c:pt>
                <c:pt idx="383">
                  <c:v>40899</c:v>
                </c:pt>
                <c:pt idx="384">
                  <c:v>40898</c:v>
                </c:pt>
                <c:pt idx="385">
                  <c:v>40897</c:v>
                </c:pt>
                <c:pt idx="386">
                  <c:v>40896</c:v>
                </c:pt>
                <c:pt idx="387">
                  <c:v>40893</c:v>
                </c:pt>
                <c:pt idx="388">
                  <c:v>40892</c:v>
                </c:pt>
                <c:pt idx="389">
                  <c:v>40891</c:v>
                </c:pt>
                <c:pt idx="390">
                  <c:v>40890</c:v>
                </c:pt>
                <c:pt idx="391">
                  <c:v>40889</c:v>
                </c:pt>
                <c:pt idx="392">
                  <c:v>40884</c:v>
                </c:pt>
                <c:pt idx="393">
                  <c:v>40883</c:v>
                </c:pt>
                <c:pt idx="394">
                  <c:v>40882</c:v>
                </c:pt>
                <c:pt idx="395">
                  <c:v>40879</c:v>
                </c:pt>
                <c:pt idx="396">
                  <c:v>40878</c:v>
                </c:pt>
                <c:pt idx="397">
                  <c:v>40877</c:v>
                </c:pt>
                <c:pt idx="398">
                  <c:v>40876</c:v>
                </c:pt>
                <c:pt idx="399">
                  <c:v>40872</c:v>
                </c:pt>
                <c:pt idx="400">
                  <c:v>40871</c:v>
                </c:pt>
                <c:pt idx="401">
                  <c:v>40870</c:v>
                </c:pt>
                <c:pt idx="402">
                  <c:v>40869</c:v>
                </c:pt>
                <c:pt idx="403">
                  <c:v>40868</c:v>
                </c:pt>
                <c:pt idx="404">
                  <c:v>40865</c:v>
                </c:pt>
                <c:pt idx="405">
                  <c:v>40864</c:v>
                </c:pt>
                <c:pt idx="406">
                  <c:v>40863</c:v>
                </c:pt>
                <c:pt idx="407">
                  <c:v>40862</c:v>
                </c:pt>
                <c:pt idx="408">
                  <c:v>40861</c:v>
                </c:pt>
                <c:pt idx="409">
                  <c:v>40858</c:v>
                </c:pt>
                <c:pt idx="410">
                  <c:v>40857</c:v>
                </c:pt>
                <c:pt idx="411">
                  <c:v>40856</c:v>
                </c:pt>
                <c:pt idx="412">
                  <c:v>40855</c:v>
                </c:pt>
                <c:pt idx="413">
                  <c:v>40854</c:v>
                </c:pt>
                <c:pt idx="414">
                  <c:v>40851</c:v>
                </c:pt>
                <c:pt idx="415">
                  <c:v>40850</c:v>
                </c:pt>
                <c:pt idx="416">
                  <c:v>40849</c:v>
                </c:pt>
                <c:pt idx="417">
                  <c:v>40848</c:v>
                </c:pt>
              </c:numCache>
            </c:numRef>
          </c:cat>
          <c:val>
            <c:numRef>
              <c:f>Hoja1!$D$9:$D$426</c:f>
              <c:numCache>
                <c:formatCode>General</c:formatCode>
                <c:ptCount val="418"/>
                <c:pt idx="0">
                  <c:v>37312</c:v>
                </c:pt>
                <c:pt idx="1">
                  <c:v>37303</c:v>
                </c:pt>
                <c:pt idx="2">
                  <c:v>37365</c:v>
                </c:pt>
                <c:pt idx="3">
                  <c:v>37416</c:v>
                </c:pt>
                <c:pt idx="4">
                  <c:v>37471</c:v>
                </c:pt>
                <c:pt idx="5">
                  <c:v>37464</c:v>
                </c:pt>
                <c:pt idx="6">
                  <c:v>37435</c:v>
                </c:pt>
                <c:pt idx="7">
                  <c:v>37413</c:v>
                </c:pt>
                <c:pt idx="8">
                  <c:v>37444</c:v>
                </c:pt>
                <c:pt idx="9">
                  <c:v>37461</c:v>
                </c:pt>
                <c:pt idx="10">
                  <c:v>37469</c:v>
                </c:pt>
                <c:pt idx="11">
                  <c:v>37416</c:v>
                </c:pt>
                <c:pt idx="12">
                  <c:v>37333</c:v>
                </c:pt>
                <c:pt idx="13">
                  <c:v>37229</c:v>
                </c:pt>
                <c:pt idx="14">
                  <c:v>37130</c:v>
                </c:pt>
                <c:pt idx="15">
                  <c:v>37205</c:v>
                </c:pt>
                <c:pt idx="16">
                  <c:v>37213</c:v>
                </c:pt>
                <c:pt idx="17">
                  <c:v>37156</c:v>
                </c:pt>
                <c:pt idx="18">
                  <c:v>37132</c:v>
                </c:pt>
                <c:pt idx="19">
                  <c:v>37005</c:v>
                </c:pt>
                <c:pt idx="20">
                  <c:v>37595</c:v>
                </c:pt>
                <c:pt idx="21">
                  <c:v>37782</c:v>
                </c:pt>
                <c:pt idx="22">
                  <c:v>37944</c:v>
                </c:pt>
                <c:pt idx="23">
                  <c:v>38038</c:v>
                </c:pt>
                <c:pt idx="24">
                  <c:v>38298</c:v>
                </c:pt>
                <c:pt idx="25">
                  <c:v>38286</c:v>
                </c:pt>
                <c:pt idx="26">
                  <c:v>38298</c:v>
                </c:pt>
                <c:pt idx="27">
                  <c:v>38375</c:v>
                </c:pt>
                <c:pt idx="28">
                  <c:v>38530</c:v>
                </c:pt>
                <c:pt idx="29">
                  <c:v>38610</c:v>
                </c:pt>
                <c:pt idx="30">
                  <c:v>38599</c:v>
                </c:pt>
                <c:pt idx="31">
                  <c:v>38641</c:v>
                </c:pt>
                <c:pt idx="32">
                  <c:v>38598</c:v>
                </c:pt>
                <c:pt idx="33">
                  <c:v>38520</c:v>
                </c:pt>
                <c:pt idx="34">
                  <c:v>38514</c:v>
                </c:pt>
                <c:pt idx="35">
                  <c:v>38520</c:v>
                </c:pt>
                <c:pt idx="36">
                  <c:v>38616</c:v>
                </c:pt>
                <c:pt idx="37">
                  <c:v>38551</c:v>
                </c:pt>
                <c:pt idx="38">
                  <c:v>38649</c:v>
                </c:pt>
                <c:pt idx="39">
                  <c:v>38540</c:v>
                </c:pt>
                <c:pt idx="40">
                  <c:v>38674</c:v>
                </c:pt>
                <c:pt idx="41">
                  <c:v>38821</c:v>
                </c:pt>
                <c:pt idx="42">
                  <c:v>38814</c:v>
                </c:pt>
                <c:pt idx="43">
                  <c:v>38748</c:v>
                </c:pt>
                <c:pt idx="44">
                  <c:v>38768</c:v>
                </c:pt>
                <c:pt idx="45">
                  <c:v>38802</c:v>
                </c:pt>
                <c:pt idx="46">
                  <c:v>38840</c:v>
                </c:pt>
                <c:pt idx="47">
                  <c:v>38819</c:v>
                </c:pt>
                <c:pt idx="48">
                  <c:v>38868</c:v>
                </c:pt>
                <c:pt idx="49">
                  <c:v>38952</c:v>
                </c:pt>
                <c:pt idx="50">
                  <c:v>39072</c:v>
                </c:pt>
                <c:pt idx="51">
                  <c:v>39122</c:v>
                </c:pt>
                <c:pt idx="52">
                  <c:v>39152</c:v>
                </c:pt>
                <c:pt idx="53">
                  <c:v>39220</c:v>
                </c:pt>
                <c:pt idx="54">
                  <c:v>39280</c:v>
                </c:pt>
                <c:pt idx="55">
                  <c:v>39361</c:v>
                </c:pt>
                <c:pt idx="56">
                  <c:v>39443</c:v>
                </c:pt>
                <c:pt idx="57">
                  <c:v>39440</c:v>
                </c:pt>
                <c:pt idx="58">
                  <c:v>39559</c:v>
                </c:pt>
                <c:pt idx="59">
                  <c:v>39532</c:v>
                </c:pt>
                <c:pt idx="60">
                  <c:v>39642</c:v>
                </c:pt>
                <c:pt idx="61">
                  <c:v>39750</c:v>
                </c:pt>
                <c:pt idx="62">
                  <c:v>39778</c:v>
                </c:pt>
                <c:pt idx="63">
                  <c:v>39710</c:v>
                </c:pt>
                <c:pt idx="64">
                  <c:v>39725</c:v>
                </c:pt>
                <c:pt idx="65">
                  <c:v>39790</c:v>
                </c:pt>
                <c:pt idx="66">
                  <c:v>39801</c:v>
                </c:pt>
                <c:pt idx="67">
                  <c:v>39793</c:v>
                </c:pt>
                <c:pt idx="68">
                  <c:v>39816</c:v>
                </c:pt>
                <c:pt idx="69">
                  <c:v>40064</c:v>
                </c:pt>
                <c:pt idx="70">
                  <c:v>39998</c:v>
                </c:pt>
                <c:pt idx="71">
                  <c:v>40326</c:v>
                </c:pt>
                <c:pt idx="72">
                  <c:v>40448</c:v>
                </c:pt>
                <c:pt idx="73">
                  <c:v>40425</c:v>
                </c:pt>
                <c:pt idx="74">
                  <c:v>40450</c:v>
                </c:pt>
                <c:pt idx="75">
                  <c:v>40413</c:v>
                </c:pt>
                <c:pt idx="76">
                  <c:v>40451</c:v>
                </c:pt>
                <c:pt idx="77">
                  <c:v>40384</c:v>
                </c:pt>
                <c:pt idx="78">
                  <c:v>40413</c:v>
                </c:pt>
                <c:pt idx="79">
                  <c:v>40446</c:v>
                </c:pt>
                <c:pt idx="80">
                  <c:v>40807</c:v>
                </c:pt>
                <c:pt idx="81">
                  <c:v>40867</c:v>
                </c:pt>
                <c:pt idx="82">
                  <c:v>40945</c:v>
                </c:pt>
                <c:pt idx="83">
                  <c:v>41038</c:v>
                </c:pt>
                <c:pt idx="84">
                  <c:v>40988</c:v>
                </c:pt>
                <c:pt idx="85">
                  <c:v>41085</c:v>
                </c:pt>
                <c:pt idx="86">
                  <c:v>41205</c:v>
                </c:pt>
                <c:pt idx="87">
                  <c:v>41242</c:v>
                </c:pt>
                <c:pt idx="88">
                  <c:v>41399</c:v>
                </c:pt>
                <c:pt idx="89">
                  <c:v>41377</c:v>
                </c:pt>
                <c:pt idx="90">
                  <c:v>41406</c:v>
                </c:pt>
                <c:pt idx="91">
                  <c:v>41497</c:v>
                </c:pt>
                <c:pt idx="92">
                  <c:v>41528</c:v>
                </c:pt>
                <c:pt idx="93">
                  <c:v>41456</c:v>
                </c:pt>
                <c:pt idx="94">
                  <c:v>41492</c:v>
                </c:pt>
                <c:pt idx="95">
                  <c:v>41502</c:v>
                </c:pt>
                <c:pt idx="96">
                  <c:v>41518</c:v>
                </c:pt>
                <c:pt idx="97">
                  <c:v>41576</c:v>
                </c:pt>
                <c:pt idx="98">
                  <c:v>41609</c:v>
                </c:pt>
                <c:pt idx="99">
                  <c:v>41540</c:v>
                </c:pt>
                <c:pt idx="100">
                  <c:v>41821</c:v>
                </c:pt>
                <c:pt idx="101">
                  <c:v>41844</c:v>
                </c:pt>
                <c:pt idx="102">
                  <c:v>41803</c:v>
                </c:pt>
                <c:pt idx="103">
                  <c:v>41877</c:v>
                </c:pt>
                <c:pt idx="104">
                  <c:v>42017</c:v>
                </c:pt>
                <c:pt idx="105">
                  <c:v>42175</c:v>
                </c:pt>
                <c:pt idx="106">
                  <c:v>42171</c:v>
                </c:pt>
                <c:pt idx="107">
                  <c:v>42195</c:v>
                </c:pt>
                <c:pt idx="108">
                  <c:v>42295</c:v>
                </c:pt>
                <c:pt idx="109">
                  <c:v>42301</c:v>
                </c:pt>
                <c:pt idx="110">
                  <c:v>42405</c:v>
                </c:pt>
                <c:pt idx="111">
                  <c:v>42568</c:v>
                </c:pt>
                <c:pt idx="112">
                  <c:v>42673</c:v>
                </c:pt>
                <c:pt idx="113">
                  <c:v>42657</c:v>
                </c:pt>
                <c:pt idx="114">
                  <c:v>42648</c:v>
                </c:pt>
                <c:pt idx="115">
                  <c:v>42531</c:v>
                </c:pt>
                <c:pt idx="116">
                  <c:v>42590</c:v>
                </c:pt>
                <c:pt idx="117">
                  <c:v>42707</c:v>
                </c:pt>
                <c:pt idx="118">
                  <c:v>42766</c:v>
                </c:pt>
                <c:pt idx="119">
                  <c:v>42832</c:v>
                </c:pt>
                <c:pt idx="120">
                  <c:v>42940</c:v>
                </c:pt>
                <c:pt idx="121">
                  <c:v>43015</c:v>
                </c:pt>
                <c:pt idx="122">
                  <c:v>43055</c:v>
                </c:pt>
                <c:pt idx="123">
                  <c:v>43058</c:v>
                </c:pt>
                <c:pt idx="124">
                  <c:v>43084</c:v>
                </c:pt>
                <c:pt idx="125">
                  <c:v>43032</c:v>
                </c:pt>
                <c:pt idx="126">
                  <c:v>43004</c:v>
                </c:pt>
                <c:pt idx="127">
                  <c:v>43009</c:v>
                </c:pt>
                <c:pt idx="128">
                  <c:v>42980</c:v>
                </c:pt>
                <c:pt idx="129">
                  <c:v>43004</c:v>
                </c:pt>
                <c:pt idx="130">
                  <c:v>42950</c:v>
                </c:pt>
                <c:pt idx="131">
                  <c:v>42971</c:v>
                </c:pt>
                <c:pt idx="132">
                  <c:v>43046</c:v>
                </c:pt>
                <c:pt idx="133">
                  <c:v>43047</c:v>
                </c:pt>
                <c:pt idx="134">
                  <c:v>43196</c:v>
                </c:pt>
                <c:pt idx="135">
                  <c:v>43232</c:v>
                </c:pt>
                <c:pt idx="136">
                  <c:v>43290</c:v>
                </c:pt>
                <c:pt idx="137">
                  <c:v>43194</c:v>
                </c:pt>
                <c:pt idx="138">
                  <c:v>43451</c:v>
                </c:pt>
                <c:pt idx="139">
                  <c:v>43390</c:v>
                </c:pt>
                <c:pt idx="140">
                  <c:v>43292</c:v>
                </c:pt>
                <c:pt idx="141">
                  <c:v>43162</c:v>
                </c:pt>
                <c:pt idx="142">
                  <c:v>43131</c:v>
                </c:pt>
                <c:pt idx="143">
                  <c:v>43110</c:v>
                </c:pt>
                <c:pt idx="144">
                  <c:v>43043</c:v>
                </c:pt>
                <c:pt idx="145">
                  <c:v>43070</c:v>
                </c:pt>
                <c:pt idx="146">
                  <c:v>45684</c:v>
                </c:pt>
                <c:pt idx="147">
                  <c:v>45678</c:v>
                </c:pt>
                <c:pt idx="148">
                  <c:v>45617</c:v>
                </c:pt>
                <c:pt idx="149">
                  <c:v>45491</c:v>
                </c:pt>
                <c:pt idx="150">
                  <c:v>45397</c:v>
                </c:pt>
                <c:pt idx="151">
                  <c:v>45291</c:v>
                </c:pt>
                <c:pt idx="152">
                  <c:v>45289</c:v>
                </c:pt>
                <c:pt idx="153">
                  <c:v>45315</c:v>
                </c:pt>
                <c:pt idx="154">
                  <c:v>45293</c:v>
                </c:pt>
                <c:pt idx="155">
                  <c:v>45238</c:v>
                </c:pt>
                <c:pt idx="156">
                  <c:v>45122</c:v>
                </c:pt>
                <c:pt idx="157">
                  <c:v>45169</c:v>
                </c:pt>
                <c:pt idx="158">
                  <c:v>45267</c:v>
                </c:pt>
                <c:pt idx="159">
                  <c:v>45285</c:v>
                </c:pt>
                <c:pt idx="160">
                  <c:v>45286</c:v>
                </c:pt>
                <c:pt idx="161">
                  <c:v>45295</c:v>
                </c:pt>
                <c:pt idx="162">
                  <c:v>45292</c:v>
                </c:pt>
                <c:pt idx="163">
                  <c:v>45344</c:v>
                </c:pt>
                <c:pt idx="164">
                  <c:v>45364</c:v>
                </c:pt>
                <c:pt idx="165">
                  <c:v>45356</c:v>
                </c:pt>
                <c:pt idx="166">
                  <c:v>45438</c:v>
                </c:pt>
                <c:pt idx="167">
                  <c:v>45417</c:v>
                </c:pt>
                <c:pt idx="168">
                  <c:v>45429</c:v>
                </c:pt>
                <c:pt idx="169">
                  <c:v>45444</c:v>
                </c:pt>
                <c:pt idx="170">
                  <c:v>45402</c:v>
                </c:pt>
                <c:pt idx="171">
                  <c:v>45388</c:v>
                </c:pt>
                <c:pt idx="172">
                  <c:v>45273</c:v>
                </c:pt>
                <c:pt idx="173">
                  <c:v>45219</c:v>
                </c:pt>
                <c:pt idx="174">
                  <c:v>45270</c:v>
                </c:pt>
                <c:pt idx="175">
                  <c:v>45274</c:v>
                </c:pt>
                <c:pt idx="176">
                  <c:v>45128</c:v>
                </c:pt>
                <c:pt idx="177">
                  <c:v>45269</c:v>
                </c:pt>
                <c:pt idx="178">
                  <c:v>45253</c:v>
                </c:pt>
                <c:pt idx="179">
                  <c:v>45313</c:v>
                </c:pt>
                <c:pt idx="180">
                  <c:v>44792</c:v>
                </c:pt>
                <c:pt idx="181">
                  <c:v>44854</c:v>
                </c:pt>
                <c:pt idx="182">
                  <c:v>44893</c:v>
                </c:pt>
                <c:pt idx="183">
                  <c:v>44935</c:v>
                </c:pt>
                <c:pt idx="184">
                  <c:v>44922</c:v>
                </c:pt>
                <c:pt idx="185">
                  <c:v>44924</c:v>
                </c:pt>
                <c:pt idx="186">
                  <c:v>44974</c:v>
                </c:pt>
                <c:pt idx="187">
                  <c:v>44979</c:v>
                </c:pt>
                <c:pt idx="188">
                  <c:v>45109</c:v>
                </c:pt>
                <c:pt idx="189">
                  <c:v>45162</c:v>
                </c:pt>
                <c:pt idx="190">
                  <c:v>45142</c:v>
                </c:pt>
                <c:pt idx="191">
                  <c:v>45125</c:v>
                </c:pt>
                <c:pt idx="192">
                  <c:v>45130</c:v>
                </c:pt>
                <c:pt idx="193">
                  <c:v>45020</c:v>
                </c:pt>
                <c:pt idx="194">
                  <c:v>44975</c:v>
                </c:pt>
                <c:pt idx="195">
                  <c:v>45107</c:v>
                </c:pt>
                <c:pt idx="196">
                  <c:v>45089</c:v>
                </c:pt>
                <c:pt idx="197">
                  <c:v>45010</c:v>
                </c:pt>
                <c:pt idx="198">
                  <c:v>45176</c:v>
                </c:pt>
                <c:pt idx="199">
                  <c:v>45161</c:v>
                </c:pt>
                <c:pt idx="200">
                  <c:v>45244</c:v>
                </c:pt>
                <c:pt idx="201">
                  <c:v>45311</c:v>
                </c:pt>
                <c:pt idx="202">
                  <c:v>45239</c:v>
                </c:pt>
                <c:pt idx="203">
                  <c:v>45250</c:v>
                </c:pt>
                <c:pt idx="204">
                  <c:v>45261</c:v>
                </c:pt>
                <c:pt idx="205">
                  <c:v>45253</c:v>
                </c:pt>
                <c:pt idx="206">
                  <c:v>45362</c:v>
                </c:pt>
                <c:pt idx="207">
                  <c:v>45306</c:v>
                </c:pt>
                <c:pt idx="208">
                  <c:v>45274</c:v>
                </c:pt>
                <c:pt idx="209">
                  <c:v>45271</c:v>
                </c:pt>
                <c:pt idx="210">
                  <c:v>45263</c:v>
                </c:pt>
                <c:pt idx="211">
                  <c:v>45264</c:v>
                </c:pt>
                <c:pt idx="212">
                  <c:v>45205</c:v>
                </c:pt>
                <c:pt idx="213">
                  <c:v>45162</c:v>
                </c:pt>
                <c:pt idx="214">
                  <c:v>45152</c:v>
                </c:pt>
                <c:pt idx="215">
                  <c:v>45168</c:v>
                </c:pt>
                <c:pt idx="216">
                  <c:v>45152</c:v>
                </c:pt>
                <c:pt idx="217">
                  <c:v>45054</c:v>
                </c:pt>
                <c:pt idx="218">
                  <c:v>45077</c:v>
                </c:pt>
                <c:pt idx="219">
                  <c:v>45202</c:v>
                </c:pt>
                <c:pt idx="220">
                  <c:v>45212</c:v>
                </c:pt>
                <c:pt idx="221">
                  <c:v>45215</c:v>
                </c:pt>
                <c:pt idx="222">
                  <c:v>45140</c:v>
                </c:pt>
                <c:pt idx="223">
                  <c:v>45118</c:v>
                </c:pt>
                <c:pt idx="224">
                  <c:v>45136</c:v>
                </c:pt>
                <c:pt idx="225">
                  <c:v>45100</c:v>
                </c:pt>
                <c:pt idx="226">
                  <c:v>45099</c:v>
                </c:pt>
                <c:pt idx="227">
                  <c:v>45059</c:v>
                </c:pt>
                <c:pt idx="228">
                  <c:v>45072</c:v>
                </c:pt>
                <c:pt idx="229">
                  <c:v>45133</c:v>
                </c:pt>
                <c:pt idx="230">
                  <c:v>45131</c:v>
                </c:pt>
                <c:pt idx="231">
                  <c:v>45080</c:v>
                </c:pt>
                <c:pt idx="232">
                  <c:v>45054</c:v>
                </c:pt>
                <c:pt idx="233">
                  <c:v>45037</c:v>
                </c:pt>
                <c:pt idx="234">
                  <c:v>45032</c:v>
                </c:pt>
                <c:pt idx="235">
                  <c:v>45009</c:v>
                </c:pt>
                <c:pt idx="236">
                  <c:v>46727</c:v>
                </c:pt>
                <c:pt idx="237">
                  <c:v>46807</c:v>
                </c:pt>
                <c:pt idx="238">
                  <c:v>46818</c:v>
                </c:pt>
                <c:pt idx="239">
                  <c:v>46723</c:v>
                </c:pt>
                <c:pt idx="240">
                  <c:v>46839</c:v>
                </c:pt>
                <c:pt idx="241">
                  <c:v>46809</c:v>
                </c:pt>
                <c:pt idx="242">
                  <c:v>46735</c:v>
                </c:pt>
                <c:pt idx="243">
                  <c:v>46732</c:v>
                </c:pt>
                <c:pt idx="244">
                  <c:v>46779</c:v>
                </c:pt>
                <c:pt idx="245">
                  <c:v>46792</c:v>
                </c:pt>
                <c:pt idx="246">
                  <c:v>46752</c:v>
                </c:pt>
                <c:pt idx="247">
                  <c:v>46811</c:v>
                </c:pt>
                <c:pt idx="248">
                  <c:v>46816</c:v>
                </c:pt>
                <c:pt idx="249">
                  <c:v>46812</c:v>
                </c:pt>
                <c:pt idx="250">
                  <c:v>46747</c:v>
                </c:pt>
                <c:pt idx="251">
                  <c:v>46665</c:v>
                </c:pt>
                <c:pt idx="252">
                  <c:v>46608</c:v>
                </c:pt>
                <c:pt idx="253">
                  <c:v>46520</c:v>
                </c:pt>
                <c:pt idx="254">
                  <c:v>46436</c:v>
                </c:pt>
                <c:pt idx="255">
                  <c:v>46435</c:v>
                </c:pt>
                <c:pt idx="256">
                  <c:v>46293</c:v>
                </c:pt>
                <c:pt idx="257">
                  <c:v>46314</c:v>
                </c:pt>
                <c:pt idx="258">
                  <c:v>46215</c:v>
                </c:pt>
                <c:pt idx="259">
                  <c:v>46348</c:v>
                </c:pt>
                <c:pt idx="260">
                  <c:v>46475</c:v>
                </c:pt>
                <c:pt idx="261">
                  <c:v>46453</c:v>
                </c:pt>
                <c:pt idx="262">
                  <c:v>46393</c:v>
                </c:pt>
                <c:pt idx="263">
                  <c:v>46394</c:v>
                </c:pt>
                <c:pt idx="264">
                  <c:v>46296</c:v>
                </c:pt>
                <c:pt idx="265">
                  <c:v>46308</c:v>
                </c:pt>
                <c:pt idx="266">
                  <c:v>46451</c:v>
                </c:pt>
                <c:pt idx="267">
                  <c:v>46511</c:v>
                </c:pt>
                <c:pt idx="268">
                  <c:v>46504</c:v>
                </c:pt>
                <c:pt idx="269">
                  <c:v>46498</c:v>
                </c:pt>
                <c:pt idx="270">
                  <c:v>46637</c:v>
                </c:pt>
                <c:pt idx="271">
                  <c:v>46687</c:v>
                </c:pt>
                <c:pt idx="272">
                  <c:v>46717</c:v>
                </c:pt>
                <c:pt idx="273">
                  <c:v>46737</c:v>
                </c:pt>
                <c:pt idx="274">
                  <c:v>46733</c:v>
                </c:pt>
                <c:pt idx="275">
                  <c:v>46838</c:v>
                </c:pt>
                <c:pt idx="276">
                  <c:v>46886</c:v>
                </c:pt>
                <c:pt idx="277">
                  <c:v>47037</c:v>
                </c:pt>
                <c:pt idx="278">
                  <c:v>47111</c:v>
                </c:pt>
                <c:pt idx="279">
                  <c:v>46978</c:v>
                </c:pt>
                <c:pt idx="280">
                  <c:v>46952</c:v>
                </c:pt>
                <c:pt idx="281">
                  <c:v>47086</c:v>
                </c:pt>
                <c:pt idx="282">
                  <c:v>47157</c:v>
                </c:pt>
                <c:pt idx="283">
                  <c:v>47154</c:v>
                </c:pt>
                <c:pt idx="284">
                  <c:v>47171</c:v>
                </c:pt>
                <c:pt idx="285">
                  <c:v>47302</c:v>
                </c:pt>
                <c:pt idx="286">
                  <c:v>47484</c:v>
                </c:pt>
                <c:pt idx="287">
                  <c:v>47589</c:v>
                </c:pt>
                <c:pt idx="288">
                  <c:v>47645</c:v>
                </c:pt>
                <c:pt idx="289">
                  <c:v>47648</c:v>
                </c:pt>
                <c:pt idx="290">
                  <c:v>47589</c:v>
                </c:pt>
                <c:pt idx="291">
                  <c:v>47515</c:v>
                </c:pt>
                <c:pt idx="292">
                  <c:v>47643</c:v>
                </c:pt>
                <c:pt idx="293">
                  <c:v>47532</c:v>
                </c:pt>
                <c:pt idx="294">
                  <c:v>47425</c:v>
                </c:pt>
                <c:pt idx="295">
                  <c:v>47458</c:v>
                </c:pt>
                <c:pt idx="296">
                  <c:v>47587</c:v>
                </c:pt>
                <c:pt idx="297">
                  <c:v>47593</c:v>
                </c:pt>
                <c:pt idx="298">
                  <c:v>47492</c:v>
                </c:pt>
                <c:pt idx="299">
                  <c:v>47553</c:v>
                </c:pt>
                <c:pt idx="300">
                  <c:v>47844</c:v>
                </c:pt>
                <c:pt idx="301">
                  <c:v>47715</c:v>
                </c:pt>
                <c:pt idx="302">
                  <c:v>47644</c:v>
                </c:pt>
                <c:pt idx="303">
                  <c:v>47627</c:v>
                </c:pt>
                <c:pt idx="304">
                  <c:v>47518</c:v>
                </c:pt>
                <c:pt idx="305">
                  <c:v>47472</c:v>
                </c:pt>
                <c:pt idx="306">
                  <c:v>47443</c:v>
                </c:pt>
                <c:pt idx="307">
                  <c:v>47437</c:v>
                </c:pt>
                <c:pt idx="308">
                  <c:v>47470</c:v>
                </c:pt>
                <c:pt idx="309">
                  <c:v>47442</c:v>
                </c:pt>
                <c:pt idx="310">
                  <c:v>47598</c:v>
                </c:pt>
                <c:pt idx="311">
                  <c:v>47508</c:v>
                </c:pt>
                <c:pt idx="312">
                  <c:v>47381</c:v>
                </c:pt>
                <c:pt idx="313">
                  <c:v>47279</c:v>
                </c:pt>
                <c:pt idx="314">
                  <c:v>47177</c:v>
                </c:pt>
                <c:pt idx="315">
                  <c:v>47164</c:v>
                </c:pt>
                <c:pt idx="316">
                  <c:v>47241</c:v>
                </c:pt>
                <c:pt idx="317">
                  <c:v>47291</c:v>
                </c:pt>
                <c:pt idx="318">
                  <c:v>47531</c:v>
                </c:pt>
                <c:pt idx="319">
                  <c:v>47512</c:v>
                </c:pt>
                <c:pt idx="320">
                  <c:v>47470</c:v>
                </c:pt>
                <c:pt idx="321">
                  <c:v>47415</c:v>
                </c:pt>
                <c:pt idx="322">
                  <c:v>47371</c:v>
                </c:pt>
                <c:pt idx="323">
                  <c:v>47315</c:v>
                </c:pt>
                <c:pt idx="324">
                  <c:v>47304</c:v>
                </c:pt>
                <c:pt idx="325">
                  <c:v>47286</c:v>
                </c:pt>
                <c:pt idx="326">
                  <c:v>47249</c:v>
                </c:pt>
                <c:pt idx="327">
                  <c:v>47243</c:v>
                </c:pt>
                <c:pt idx="328">
                  <c:v>47149</c:v>
                </c:pt>
                <c:pt idx="329">
                  <c:v>47165</c:v>
                </c:pt>
                <c:pt idx="330">
                  <c:v>47223</c:v>
                </c:pt>
                <c:pt idx="331">
                  <c:v>47178</c:v>
                </c:pt>
                <c:pt idx="332">
                  <c:v>47112</c:v>
                </c:pt>
                <c:pt idx="333">
                  <c:v>47056</c:v>
                </c:pt>
                <c:pt idx="334">
                  <c:v>46894</c:v>
                </c:pt>
                <c:pt idx="335">
                  <c:v>46828</c:v>
                </c:pt>
                <c:pt idx="336">
                  <c:v>46838</c:v>
                </c:pt>
                <c:pt idx="337">
                  <c:v>46781</c:v>
                </c:pt>
                <c:pt idx="338">
                  <c:v>46700</c:v>
                </c:pt>
                <c:pt idx="339">
                  <c:v>46668</c:v>
                </c:pt>
                <c:pt idx="340">
                  <c:v>46899</c:v>
                </c:pt>
                <c:pt idx="341">
                  <c:v>46897</c:v>
                </c:pt>
                <c:pt idx="342">
                  <c:v>46906</c:v>
                </c:pt>
                <c:pt idx="343">
                  <c:v>46885</c:v>
                </c:pt>
                <c:pt idx="344">
                  <c:v>46869</c:v>
                </c:pt>
                <c:pt idx="345">
                  <c:v>46826</c:v>
                </c:pt>
                <c:pt idx="346">
                  <c:v>46829</c:v>
                </c:pt>
                <c:pt idx="347">
                  <c:v>46884</c:v>
                </c:pt>
                <c:pt idx="348">
                  <c:v>46873</c:v>
                </c:pt>
                <c:pt idx="349">
                  <c:v>46818</c:v>
                </c:pt>
                <c:pt idx="350">
                  <c:v>46749</c:v>
                </c:pt>
                <c:pt idx="351">
                  <c:v>46747</c:v>
                </c:pt>
                <c:pt idx="352">
                  <c:v>46722</c:v>
                </c:pt>
                <c:pt idx="353">
                  <c:v>46692</c:v>
                </c:pt>
                <c:pt idx="354">
                  <c:v>46700</c:v>
                </c:pt>
                <c:pt idx="355">
                  <c:v>46685</c:v>
                </c:pt>
                <c:pt idx="356">
                  <c:v>46673</c:v>
                </c:pt>
                <c:pt idx="357">
                  <c:v>46594</c:v>
                </c:pt>
                <c:pt idx="358">
                  <c:v>46609</c:v>
                </c:pt>
                <c:pt idx="359">
                  <c:v>46669</c:v>
                </c:pt>
                <c:pt idx="360">
                  <c:v>46700</c:v>
                </c:pt>
                <c:pt idx="361">
                  <c:v>46680</c:v>
                </c:pt>
                <c:pt idx="362">
                  <c:v>46699</c:v>
                </c:pt>
                <c:pt idx="363">
                  <c:v>46729</c:v>
                </c:pt>
                <c:pt idx="364">
                  <c:v>46678</c:v>
                </c:pt>
                <c:pt idx="365">
                  <c:v>46672</c:v>
                </c:pt>
                <c:pt idx="366">
                  <c:v>46646</c:v>
                </c:pt>
                <c:pt idx="367">
                  <c:v>46682</c:v>
                </c:pt>
                <c:pt idx="368">
                  <c:v>46636</c:v>
                </c:pt>
                <c:pt idx="369">
                  <c:v>46636</c:v>
                </c:pt>
                <c:pt idx="370">
                  <c:v>46517</c:v>
                </c:pt>
                <c:pt idx="371">
                  <c:v>46419</c:v>
                </c:pt>
                <c:pt idx="372">
                  <c:v>46375</c:v>
                </c:pt>
                <c:pt idx="373">
                  <c:v>46222</c:v>
                </c:pt>
                <c:pt idx="374">
                  <c:v>46426</c:v>
                </c:pt>
                <c:pt idx="375">
                  <c:v>46440</c:v>
                </c:pt>
                <c:pt idx="376">
                  <c:v>46446</c:v>
                </c:pt>
                <c:pt idx="377">
                  <c:v>46231</c:v>
                </c:pt>
                <c:pt idx="378">
                  <c:v>46376</c:v>
                </c:pt>
                <c:pt idx="379">
                  <c:v>46319</c:v>
                </c:pt>
                <c:pt idx="380">
                  <c:v>46229</c:v>
                </c:pt>
                <c:pt idx="381">
                  <c:v>46323</c:v>
                </c:pt>
                <c:pt idx="382">
                  <c:v>46274</c:v>
                </c:pt>
                <c:pt idx="383">
                  <c:v>46096</c:v>
                </c:pt>
                <c:pt idx="384">
                  <c:v>45676</c:v>
                </c:pt>
                <c:pt idx="385">
                  <c:v>45412</c:v>
                </c:pt>
                <c:pt idx="386">
                  <c:v>45221</c:v>
                </c:pt>
                <c:pt idx="387">
                  <c:v>45060</c:v>
                </c:pt>
                <c:pt idx="388">
                  <c:v>44809</c:v>
                </c:pt>
                <c:pt idx="389">
                  <c:v>44703</c:v>
                </c:pt>
                <c:pt idx="390">
                  <c:v>46574</c:v>
                </c:pt>
                <c:pt idx="391">
                  <c:v>46443</c:v>
                </c:pt>
                <c:pt idx="392">
                  <c:v>46371</c:v>
                </c:pt>
                <c:pt idx="393">
                  <c:v>46164</c:v>
                </c:pt>
                <c:pt idx="394">
                  <c:v>46087</c:v>
                </c:pt>
                <c:pt idx="395">
                  <c:v>46138</c:v>
                </c:pt>
                <c:pt idx="396">
                  <c:v>46105</c:v>
                </c:pt>
                <c:pt idx="397">
                  <c:v>46062</c:v>
                </c:pt>
                <c:pt idx="398">
                  <c:v>46000</c:v>
                </c:pt>
                <c:pt idx="399">
                  <c:v>45947</c:v>
                </c:pt>
                <c:pt idx="400">
                  <c:v>46052</c:v>
                </c:pt>
                <c:pt idx="401">
                  <c:v>46033</c:v>
                </c:pt>
                <c:pt idx="402">
                  <c:v>46059</c:v>
                </c:pt>
                <c:pt idx="403">
                  <c:v>45966</c:v>
                </c:pt>
                <c:pt idx="404">
                  <c:v>46022</c:v>
                </c:pt>
                <c:pt idx="405">
                  <c:v>46005</c:v>
                </c:pt>
                <c:pt idx="406">
                  <c:v>46077</c:v>
                </c:pt>
                <c:pt idx="407">
                  <c:v>46127</c:v>
                </c:pt>
                <c:pt idx="408">
                  <c:v>46317</c:v>
                </c:pt>
                <c:pt idx="409">
                  <c:v>46581</c:v>
                </c:pt>
                <c:pt idx="410">
                  <c:v>46661</c:v>
                </c:pt>
                <c:pt idx="411">
                  <c:v>46824</c:v>
                </c:pt>
                <c:pt idx="412">
                  <c:v>46964</c:v>
                </c:pt>
                <c:pt idx="413">
                  <c:v>47089</c:v>
                </c:pt>
                <c:pt idx="414">
                  <c:v>47274</c:v>
                </c:pt>
                <c:pt idx="415">
                  <c:v>47408</c:v>
                </c:pt>
                <c:pt idx="416">
                  <c:v>47450</c:v>
                </c:pt>
                <c:pt idx="417">
                  <c:v>47429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28365696"/>
        <c:axId val="128368000"/>
      </c:lineChart>
      <c:dateAx>
        <c:axId val="128365696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s-AR"/>
          </a:p>
        </c:txPr>
        <c:crossAx val="128368000"/>
        <c:crosses val="autoZero"/>
        <c:auto val="0"/>
        <c:lblOffset val="100"/>
        <c:baseTimeUnit val="days"/>
        <c:majorUnit val="15"/>
        <c:majorTimeUnit val="days"/>
      </c:dateAx>
      <c:valAx>
        <c:axId val="128368000"/>
        <c:scaling>
          <c:orientation val="minMax"/>
          <c:min val="365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836569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200"/>
      </a:pPr>
      <a:endParaRPr lang="es-AR"/>
    </a:p>
  </c:txPr>
  <c:externalData r:id="rId1">
    <c:autoUpdate val="0"/>
  </c:externalData>
</c:chartSpace>
</file>

<file path=ppt/media/audio1.wav>
</file>

<file path=ppt/media/image1.jpeg>
</file>

<file path=ppt/media/image2.jpe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916589-A77A-4171-AF2E-F5226A6EFAB9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8726D3-7962-40D0-9469-0BB45989882D}" type="slidenum">
              <a:rPr lang="es-ES" smtClean="0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92640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8726D3-7962-40D0-9469-0BB45989882D}" type="slidenum">
              <a:rPr lang="es-ES" smtClean="0"/>
              <a:pPr/>
              <a:t>2</a:t>
            </a:fld>
            <a:endParaRPr lang="es-E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12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13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14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8726D3-7962-40D0-9469-0BB45989882D}" type="slidenum">
              <a:rPr lang="es-ES" smtClean="0"/>
              <a:pPr/>
              <a:t>15</a:t>
            </a:fld>
            <a:endParaRPr lang="es-ES" dirty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16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17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18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dirty="0" smtClean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19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dirty="0" smtClean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20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dirty="0" smtClean="0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21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3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AR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5BC1D6-EEAD-41F0-8B69-EF746BBDFF67}" type="slidenum">
              <a:rPr lang="es-AR" smtClean="0"/>
              <a:pPr/>
              <a:t>22</a:t>
            </a:fld>
            <a:endParaRPr lang="es-AR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AR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5BC1D6-EEAD-41F0-8B69-EF746BBDFF67}" type="slidenum">
              <a:rPr lang="es-AR" smtClean="0"/>
              <a:pPr/>
              <a:t>23</a:t>
            </a:fld>
            <a:endParaRPr lang="es-AR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8726D3-7962-40D0-9469-0BB45989882D}" type="slidenum">
              <a:rPr lang="es-ES" smtClean="0"/>
              <a:pPr/>
              <a:t>24</a:t>
            </a:fld>
            <a:endParaRPr lang="es-E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25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26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27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28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29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30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31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4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32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8726D3-7962-40D0-9469-0BB45989882D}" type="slidenum">
              <a:rPr lang="es-ES" smtClean="0"/>
              <a:pPr/>
              <a:t>33</a:t>
            </a:fld>
            <a:endParaRPr lang="es-E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34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dirty="0" smtClean="0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35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36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dirty="0" smtClean="0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37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38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39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40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8726D3-7962-40D0-9469-0BB45989882D}" type="slidenum">
              <a:rPr lang="es-ES" smtClean="0"/>
              <a:pPr/>
              <a:t>41</a:t>
            </a:fld>
            <a:endParaRPr lang="es-E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5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42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43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dirty="0" smtClean="0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8726D3-7962-40D0-9469-0BB45989882D}" type="slidenum">
              <a:rPr lang="es-ES" smtClean="0"/>
              <a:pPr/>
              <a:t>44</a:t>
            </a:fld>
            <a:endParaRPr lang="es-ES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45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latin typeface="Arial" charset="0"/>
              </a:rPr>
              <a:pPr algn="r"/>
              <a:t>46</a:t>
            </a:fld>
            <a:endParaRPr lang="es-ES" sz="1200"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6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8726D3-7962-40D0-9469-0BB45989882D}" type="slidenum">
              <a:rPr lang="es-ES" smtClean="0"/>
              <a:pPr/>
              <a:t>8</a:t>
            </a:fld>
            <a:endParaRPr lang="es-ES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9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10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72405EE-FF98-4A3F-88FF-10AFF1C38571}" type="slidenum">
              <a:rPr lang="es-ES" sz="1200">
                <a:solidFill>
                  <a:prstClr val="black"/>
                </a:solidFill>
                <a:latin typeface="Arial" charset="0"/>
              </a:rPr>
              <a:pPr algn="r"/>
              <a:t>11</a:t>
            </a:fld>
            <a:endParaRPr lang="es-ES" sz="12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ES_tradnl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9140000">
            <a:off x="817112" y="1730403"/>
            <a:ext cx="5648623" cy="1204306"/>
          </a:xfrm>
        </p:spPr>
        <p:txBody>
          <a:bodyPr bIns="9144"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19140000">
            <a:off x="1212277" y="2470925"/>
            <a:ext cx="6511131" cy="329259"/>
          </a:xfrm>
        </p:spPr>
        <p:txBody>
          <a:bodyPr tIns="9144">
            <a:normAutofit/>
          </a:bodyPr>
          <a:lstStyle>
            <a:lvl1pPr marL="0" indent="0" algn="l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es-ES" smtClean="0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4678362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4678362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819399" y="1726737"/>
            <a:ext cx="5650992" cy="1207509"/>
          </a:xfrm>
        </p:spPr>
        <p:txBody>
          <a:bodyPr bIns="9144" anchor="b"/>
          <a:lstStyle>
            <a:lvl1pPr algn="l">
              <a:defRPr kumimoji="0" lang="en-US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 rot="19140000">
            <a:off x="1216152" y="2468304"/>
            <a:ext cx="6510528" cy="329184"/>
          </a:xfrm>
        </p:spPr>
        <p:txBody>
          <a:bodyPr anchor="t">
            <a:normAutofit/>
          </a:bodyPr>
          <a:lstStyle>
            <a:lvl1pPr marL="0" indent="0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00016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9150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00016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00016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  <p:transition spd="med">
    <p:split orient="vert"/>
    <p:sndAc>
      <p:stSnd>
        <p:snd r:embed="rId1" name="hammer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ight Triangle 1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ight Triangle 17"/>
          <p:cNvSpPr/>
          <p:nvPr/>
        </p:nvSpPr>
        <p:spPr>
          <a:xfrm rot="5400000">
            <a:off x="433389" y="-433387"/>
            <a:ext cx="6858000" cy="7724778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784930" y="1576103"/>
            <a:ext cx="5212080" cy="1089427"/>
          </a:xfrm>
        </p:spPr>
        <p:txBody>
          <a:bodyPr bIns="0" anchor="b"/>
          <a:lstStyle>
            <a:lvl1pPr algn="l">
              <a:defRPr kumimoji="0" lang="en-US" sz="2800" b="0" i="0" u="none" strike="noStrike" kern="1200" cap="all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9552" y="2618912"/>
            <a:ext cx="3807779" cy="332468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297954" y="2253385"/>
            <a:ext cx="5794760" cy="623314"/>
          </a:xfrm>
        </p:spPr>
        <p:txBody>
          <a:bodyPr>
            <a:normAutofit/>
          </a:bodyPr>
          <a:lstStyle>
            <a:lvl1pPr marL="0" indent="0">
              <a:buNone/>
              <a:defRPr lang="en-US" sz="1400" b="1" kern="1200" dirty="0" smtClean="0">
                <a:solidFill>
                  <a:srgbClr val="FFFFFF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ln>
            <a:solidFill>
              <a:schemeClr val="tx2"/>
            </a:solidFill>
          </a:ln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4"/>
          </p:nvPr>
        </p:nvSpPr>
        <p:spPr>
          <a:xfrm>
            <a:off x="2028825" y="0"/>
            <a:ext cx="7115175" cy="6858000"/>
          </a:xfrm>
          <a:custGeom>
            <a:avLst/>
            <a:gdLst>
              <a:gd name="connsiteX0" fmla="*/ 0 w 7104888"/>
              <a:gd name="connsiteY0" fmla="*/ 0 h 6858000"/>
              <a:gd name="connsiteX1" fmla="*/ 7104888 w 7104888"/>
              <a:gd name="connsiteY1" fmla="*/ 0 h 6858000"/>
              <a:gd name="connsiteX2" fmla="*/ 7104888 w 7104888"/>
              <a:gd name="connsiteY2" fmla="*/ 6858000 h 6858000"/>
              <a:gd name="connsiteX3" fmla="*/ 0 w 7104888"/>
              <a:gd name="connsiteY3" fmla="*/ 6858000 h 6858000"/>
              <a:gd name="connsiteX4" fmla="*/ 0 w 7104888"/>
              <a:gd name="connsiteY4" fmla="*/ 0 h 6858000"/>
              <a:gd name="connsiteX0" fmla="*/ 0 w 7104888"/>
              <a:gd name="connsiteY0" fmla="*/ 0 h 6858000"/>
              <a:gd name="connsiteX1" fmla="*/ 5695188 w 7104888"/>
              <a:gd name="connsiteY1" fmla="*/ 0 h 6858000"/>
              <a:gd name="connsiteX2" fmla="*/ 7104888 w 7104888"/>
              <a:gd name="connsiteY2" fmla="*/ 0 h 6858000"/>
              <a:gd name="connsiteX3" fmla="*/ 7104888 w 7104888"/>
              <a:gd name="connsiteY3" fmla="*/ 6858000 h 6858000"/>
              <a:gd name="connsiteX4" fmla="*/ 0 w 7104888"/>
              <a:gd name="connsiteY4" fmla="*/ 6858000 h 6858000"/>
              <a:gd name="connsiteX5" fmla="*/ 0 w 7104888"/>
              <a:gd name="connsiteY5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0287 w 7115175"/>
              <a:gd name="connsiteY4" fmla="*/ 6858000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10287 w 7115175"/>
              <a:gd name="connsiteY5" fmla="*/ 6858000 h 6858000"/>
              <a:gd name="connsiteX6" fmla="*/ 0 w 7115175"/>
              <a:gd name="connsiteY6" fmla="*/ 5048250 h 6858000"/>
              <a:gd name="connsiteX7" fmla="*/ 10287 w 7115175"/>
              <a:gd name="connsiteY7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0 w 7115175"/>
              <a:gd name="connsiteY0" fmla="*/ 504825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115175" h="6858000">
                <a:moveTo>
                  <a:pt x="0" y="5048250"/>
                </a:moveTo>
                <a:lnTo>
                  <a:pt x="5705475" y="0"/>
                </a:lnTo>
                <a:lnTo>
                  <a:pt x="7115175" y="0"/>
                </a:lnTo>
                <a:lnTo>
                  <a:pt x="7115175" y="6858000"/>
                </a:lnTo>
                <a:lnTo>
                  <a:pt x="1533526" y="6848475"/>
                </a:lnTo>
                <a:lnTo>
                  <a:pt x="0" y="50482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</p:spPr>
        <p:txBody>
          <a:bodyPr rIns="182880" anchor="ctr"/>
          <a:lstStyle>
            <a:lvl1pPr algn="r">
              <a:defRPr/>
            </a:lvl1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9" name="Right Triangle 8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9"/>
          <p:cNvSpPr/>
          <p:nvPr/>
        </p:nvSpPr>
        <p:spPr>
          <a:xfrm>
            <a:off x="0" y="5048250"/>
            <a:ext cx="3571875" cy="1809750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1809750 h 1809750"/>
              <a:gd name="connsiteX1" fmla="*/ 1895475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  <a:gd name="connsiteX0" fmla="*/ 0 w 3571875"/>
              <a:gd name="connsiteY0" fmla="*/ 1809750 h 1809750"/>
              <a:gd name="connsiteX1" fmla="*/ 2038350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71875" h="1809750">
                <a:moveTo>
                  <a:pt x="0" y="1809750"/>
                </a:moveTo>
                <a:lnTo>
                  <a:pt x="2038350" y="0"/>
                </a:lnTo>
                <a:lnTo>
                  <a:pt x="3571875" y="1809750"/>
                </a:lnTo>
                <a:lnTo>
                  <a:pt x="0" y="18097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671197" y="1717501"/>
            <a:ext cx="5486400" cy="867444"/>
          </a:xfrm>
        </p:spPr>
        <p:txBody>
          <a:bodyPr anchor="b"/>
          <a:lstStyle>
            <a:lvl1pPr algn="l">
              <a:defRPr sz="2800" b="0">
                <a:latin typeface="+mj-lt"/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143479" y="2180529"/>
            <a:ext cx="6096545" cy="740664"/>
          </a:xfrm>
        </p:spPr>
        <p:txBody>
          <a:bodyPr/>
          <a:lstStyle>
            <a:lvl1pPr marL="0" indent="0">
              <a:buNone/>
              <a:defRPr sz="14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>
          <a:xfrm>
            <a:off x="-2382" y="5050633"/>
            <a:ext cx="3574257" cy="1807368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883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050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812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76450 w 3571875"/>
              <a:gd name="connsiteY2" fmla="*/ 22740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245519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38350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2433637 h 2433637"/>
              <a:gd name="connsiteX1" fmla="*/ 257175 w 3571875"/>
              <a:gd name="connsiteY1" fmla="*/ 0 h 2433637"/>
              <a:gd name="connsiteX2" fmla="*/ 2038350 w 3571875"/>
              <a:gd name="connsiteY2" fmla="*/ 628650 h 2433637"/>
              <a:gd name="connsiteX3" fmla="*/ 3571875 w 3571875"/>
              <a:gd name="connsiteY3" fmla="*/ 2433637 h 2433637"/>
              <a:gd name="connsiteX4" fmla="*/ 0 w 3571875"/>
              <a:gd name="connsiteY4" fmla="*/ 2433637 h 2433637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24051 w 3574257"/>
              <a:gd name="connsiteY2" fmla="*/ 3071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40682 w 3574257"/>
              <a:gd name="connsiteY2" fmla="*/ 450057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57351 w 3574257"/>
              <a:gd name="connsiteY2" fmla="*/ 2309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774032 w 3574257"/>
              <a:gd name="connsiteY2" fmla="*/ 161925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69294 w 3574257"/>
              <a:gd name="connsiteY2" fmla="*/ 2143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819275 w 3574257"/>
              <a:gd name="connsiteY2" fmla="*/ 200026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5494 w 3574257"/>
              <a:gd name="connsiteY2" fmla="*/ 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5051292"/>
            <a:ext cx="9146380" cy="1806709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  <a:gd name="connsiteX0" fmla="*/ 0 w 3352800"/>
              <a:gd name="connsiteY0" fmla="*/ 2002631 h 2002631"/>
              <a:gd name="connsiteX1" fmla="*/ 754045 w 3352800"/>
              <a:gd name="connsiteY1" fmla="*/ 146832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26618 h 526618"/>
              <a:gd name="connsiteX1" fmla="*/ 980611 w 3352800"/>
              <a:gd name="connsiteY1" fmla="*/ 9368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6888 h 526888"/>
              <a:gd name="connsiteX1" fmla="*/ 744735 w 3352800"/>
              <a:gd name="connsiteY1" fmla="*/ 0 h 526888"/>
              <a:gd name="connsiteX2" fmla="*/ 3352800 w 3352800"/>
              <a:gd name="connsiteY2" fmla="*/ 270 h 526888"/>
              <a:gd name="connsiteX3" fmla="*/ 3352800 w 3352800"/>
              <a:gd name="connsiteY3" fmla="*/ 526888 h 526888"/>
              <a:gd name="connsiteX4" fmla="*/ 0 w 3352800"/>
              <a:gd name="connsiteY4" fmla="*/ 526888 h 526888"/>
              <a:gd name="connsiteX0" fmla="*/ 0 w 3352800"/>
              <a:gd name="connsiteY0" fmla="*/ 526618 h 526618"/>
              <a:gd name="connsiteX1" fmla="*/ 811948 w 3352800"/>
              <a:gd name="connsiteY1" fmla="*/ 6092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966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241069 w 3352800"/>
              <a:gd name="connsiteY2" fmla="*/ 94144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313 h 527313"/>
              <a:gd name="connsiteX1" fmla="*/ 900984 w 3352800"/>
              <a:gd name="connsiteY1" fmla="*/ 97774 h 527313"/>
              <a:gd name="connsiteX2" fmla="*/ 3352800 w 3352800"/>
              <a:gd name="connsiteY2" fmla="*/ 0 h 527313"/>
              <a:gd name="connsiteX3" fmla="*/ 3352800 w 3352800"/>
              <a:gd name="connsiteY3" fmla="*/ 527313 h 527313"/>
              <a:gd name="connsiteX4" fmla="*/ 0 w 3352800"/>
              <a:gd name="connsiteY4" fmla="*/ 527313 h 527313"/>
              <a:gd name="connsiteX0" fmla="*/ 0 w 3352800"/>
              <a:gd name="connsiteY0" fmla="*/ 527584 h 527584"/>
              <a:gd name="connsiteX1" fmla="*/ 748227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54864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100628"/>
            <a:ext cx="7520940" cy="35798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9140000">
            <a:off x="201168" y="5870448"/>
            <a:ext cx="2176272" cy="2011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E79EFC5A-962C-4DAD-BF0B-AFA9A557EA5B}" type="datetimeFigureOut">
              <a:rPr lang="es-ES" smtClean="0"/>
              <a:pPr/>
              <a:t>07/08/2013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17514" y="6285122"/>
            <a:ext cx="472440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spc="200" baseline="0">
                <a:solidFill>
                  <a:srgbClr val="FFFFFF"/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01038" y="6170822"/>
            <a:ext cx="502920" cy="502920"/>
          </a:xfrm>
          <a:prstGeom prst="ellipse">
            <a:avLst/>
          </a:prstGeom>
          <a:ln w="19050">
            <a:solidFill>
              <a:srgbClr val="FFFFFF"/>
            </a:solidFill>
          </a:ln>
        </p:spPr>
        <p:txBody>
          <a:bodyPr vert="horz" lIns="9144" tIns="9144" rIns="9144" bIns="9144" rtlCol="0" anchor="ctr">
            <a:normAutofit/>
          </a:bodyPr>
          <a:lstStyle>
            <a:lvl1pPr algn="ctr">
              <a:defRPr sz="1650">
                <a:solidFill>
                  <a:srgbClr val="FFFFFF"/>
                </a:solidFill>
              </a:defRPr>
            </a:lvl1pPr>
          </a:lstStyle>
          <a:p>
            <a:fld id="{760BCD86-04F4-443B-8A7B-B0C8DF35C0A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500"/>
                            </p:stCondLst>
                            <p:childTnLst>
                              <p:par>
                                <p:cTn id="9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5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7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75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  <p:txStyles>
    <p:titleStyle>
      <a:lvl1pPr algn="l" defTabSz="914400" rtl="0" eaLnBrk="1" latinLnBrk="0" hangingPunct="1">
        <a:spcBef>
          <a:spcPct val="0"/>
        </a:spcBef>
        <a:buNone/>
        <a:defRPr sz="28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800"/>
        </a:spcBef>
        <a:buFont typeface="Arial" pitchFamily="34" charset="0"/>
        <a:buNone/>
        <a:defRPr sz="16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1737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023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6309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8595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3533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5819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792224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.xml"/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.xml"/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AR" sz="4000" dirty="0" smtClean="0"/>
              <a:t>Los </a:t>
            </a:r>
            <a:r>
              <a:rPr lang="es-AR" sz="4000" dirty="0" err="1" smtClean="0"/>
              <a:t>desafios</a:t>
            </a:r>
            <a:r>
              <a:rPr lang="es-AR" sz="4000" dirty="0" smtClean="0"/>
              <a:t> </a:t>
            </a:r>
            <a:r>
              <a:rPr lang="es-AR" sz="4000" dirty="0" err="1" smtClean="0"/>
              <a:t>economicos</a:t>
            </a:r>
            <a:r>
              <a:rPr lang="es-AR" sz="4000" dirty="0" smtClean="0"/>
              <a:t> </a:t>
            </a:r>
            <a:br>
              <a:rPr lang="es-AR" sz="4000" dirty="0" smtClean="0"/>
            </a:br>
            <a:r>
              <a:rPr lang="es-AR" sz="4000" dirty="0" smtClean="0"/>
              <a:t>post - elecciones</a:t>
            </a:r>
            <a:endParaRPr lang="es-AR" sz="4000" dirty="0"/>
          </a:p>
        </p:txBody>
      </p:sp>
      <p:sp>
        <p:nvSpPr>
          <p:cNvPr id="4" name="2 Subtítulo"/>
          <p:cNvSpPr txBox="1">
            <a:spLocks/>
          </p:cNvSpPr>
          <p:nvPr/>
        </p:nvSpPr>
        <p:spPr>
          <a:xfrm>
            <a:off x="2411760" y="4581128"/>
            <a:ext cx="5184576" cy="1152128"/>
          </a:xfrm>
          <a:prstGeom prst="rect">
            <a:avLst/>
          </a:prstGeom>
        </p:spPr>
        <p:txBody>
          <a:bodyPr vert="horz" lIns="91440" tIns="9144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800"/>
              </a:spcBef>
              <a:buFont typeface="Arial" pitchFamily="34" charset="0"/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 algn="ctr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s-ES" sz="4000" b="1" dirty="0" smtClean="0">
                <a:solidFill>
                  <a:schemeClr val="tx2">
                    <a:lumMod val="75000"/>
                  </a:schemeClr>
                </a:solidFill>
              </a:rPr>
              <a:t>Lic.  </a:t>
            </a:r>
            <a:r>
              <a:rPr lang="es-ES" sz="4000" b="1" dirty="0" err="1" smtClean="0">
                <a:solidFill>
                  <a:schemeClr val="tx2">
                    <a:lumMod val="75000"/>
                  </a:schemeClr>
                </a:solidFill>
              </a:rPr>
              <a:t>TomAs</a:t>
            </a:r>
            <a:r>
              <a:rPr lang="es-ES" sz="4000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s-ES" sz="4000" b="1" dirty="0" err="1" smtClean="0">
                <a:solidFill>
                  <a:schemeClr val="tx2">
                    <a:lumMod val="75000"/>
                  </a:schemeClr>
                </a:solidFill>
              </a:rPr>
              <a:t>Bulat</a:t>
            </a:r>
            <a:endParaRPr lang="es-ES" sz="4000" b="1" dirty="0" smtClean="0">
              <a:solidFill>
                <a:schemeClr val="tx2">
                  <a:lumMod val="75000"/>
                </a:schemeClr>
              </a:solidFill>
            </a:endParaRPr>
          </a:p>
          <a:p>
            <a:r>
              <a:rPr lang="es-AR" sz="1800" dirty="0" smtClean="0">
                <a:solidFill>
                  <a:schemeClr val="tx2">
                    <a:lumMod val="75000"/>
                  </a:schemeClr>
                </a:solidFill>
              </a:rPr>
              <a:t>CFCECF</a:t>
            </a:r>
            <a:r>
              <a:rPr lang="es-ES" sz="1800" dirty="0" smtClean="0">
                <a:solidFill>
                  <a:schemeClr val="tx2">
                    <a:lumMod val="75000"/>
                  </a:schemeClr>
                </a:solidFill>
              </a:rPr>
              <a:t>,  </a:t>
            </a:r>
            <a:r>
              <a:rPr lang="es-ES" sz="1800" dirty="0" smtClean="0">
                <a:solidFill>
                  <a:schemeClr val="tx2">
                    <a:lumMod val="75000"/>
                  </a:schemeClr>
                </a:solidFill>
              </a:rPr>
              <a:t>agosto de 2013</a:t>
            </a:r>
            <a:endParaRPr lang="es-ES" sz="18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7" name="6 CuadroTexto"/>
          <p:cNvSpPr txBox="1"/>
          <p:nvPr/>
        </p:nvSpPr>
        <p:spPr>
          <a:xfrm rot="19116514">
            <a:off x="592201" y="5871450"/>
            <a:ext cx="140506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AR" sz="1400" dirty="0" smtClean="0">
                <a:solidFill>
                  <a:schemeClr val="accent2"/>
                </a:solidFill>
              </a:rPr>
              <a:t>tomasbulat.com</a:t>
            </a:r>
          </a:p>
          <a:p>
            <a:r>
              <a:rPr lang="es-AR" sz="1400" dirty="0" smtClean="0">
                <a:solidFill>
                  <a:schemeClr val="accent2"/>
                </a:solidFill>
              </a:rPr>
              <a:t>@</a:t>
            </a:r>
            <a:r>
              <a:rPr lang="es-AR" sz="1400" dirty="0" err="1" smtClean="0">
                <a:solidFill>
                  <a:schemeClr val="accent2"/>
                </a:solidFill>
              </a:rPr>
              <a:t>tomasbulat</a:t>
            </a:r>
            <a:endParaRPr lang="es-AR" sz="1400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2754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0341524"/>
              </p:ext>
            </p:extLst>
          </p:nvPr>
        </p:nvGraphicFramePr>
        <p:xfrm>
          <a:off x="467544" y="1340767"/>
          <a:ext cx="8208915" cy="3528393"/>
        </p:xfrm>
        <a:graphic>
          <a:graphicData uri="http://schemas.openxmlformats.org/drawingml/2006/table">
            <a:tbl>
              <a:tblPr firstRow="1" firstCol="1" bandRow="1" bandCol="1">
                <a:tableStyleId>{5C22544A-7EE6-4342-B048-85BDC9FD1C3A}</a:tableStyleId>
              </a:tblPr>
              <a:tblGrid>
                <a:gridCol w="3004290"/>
                <a:gridCol w="1060551"/>
                <a:gridCol w="1060551"/>
                <a:gridCol w="1060551"/>
                <a:gridCol w="1060551"/>
                <a:gridCol w="962421"/>
              </a:tblGrid>
              <a:tr h="583701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Concepto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Dic-12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Dic-11</a:t>
                      </a: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Var.%</a:t>
                      </a: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Ene/Dic-12</a:t>
                      </a: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Var.</a:t>
                      </a:r>
                      <a:r>
                        <a:rPr lang="es-AR" sz="1600" baseline="0" dirty="0" smtClean="0"/>
                        <a:t> %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</a:tr>
              <a:tr h="490782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Ganancias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13.602,3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10.003,3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36,0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138.439,6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27,5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b="1" u="none" strike="noStrike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   Ganancias DGI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12.756,0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9.589,0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33,0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131.597,7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27,6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b="1" u="none" strike="noStrike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   Ganancias DGA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846,4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414,3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104,3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6.841,9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25,4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b="1" u="none" strike="noStrike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IVA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18.187,7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13.834,2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31,5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190.496,4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23,5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b="1" u="none" strike="noStrike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   IVA DGI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12.456,5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8.980,2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133.816,3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33,3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b="1" u="none" strike="noStrike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   IVA DGA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6.221,2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5.224,0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19,1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59.251,0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b="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2,8  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4932040" y="5949280"/>
            <a:ext cx="3834008" cy="576064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algn="r"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Recaudación Tributaria en </a:t>
            </a:r>
            <a:r>
              <a:rPr lang="es-ES" sz="2000" b="1" dirty="0" err="1">
                <a:solidFill>
                  <a:prstClr val="white"/>
                </a:solidFill>
              </a:rPr>
              <a:t>mill</a:t>
            </a:r>
            <a:r>
              <a:rPr lang="es-ES" sz="2000" b="1" dirty="0">
                <a:solidFill>
                  <a:prstClr val="white"/>
                </a:solidFill>
              </a:rPr>
              <a:t>. </a:t>
            </a:r>
            <a:r>
              <a:rPr lang="es-ES" sz="2000" b="1" dirty="0" smtClean="0">
                <a:solidFill>
                  <a:prstClr val="white"/>
                </a:solidFill>
              </a:rPr>
              <a:t>  </a:t>
            </a:r>
            <a:endParaRPr lang="es-ES" sz="2000" b="1" dirty="0">
              <a:solidFill>
                <a:prstClr val="white"/>
              </a:solidFill>
            </a:endParaRP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887888"/>
            <a:ext cx="4104456" cy="637456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Situación Fiscal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938665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7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14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70" decel="100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" dur="770" decel="100000"/>
                                        <p:tgtEl>
                                          <p:spTgt spid="6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9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1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2000"/>
                                        <p:tgtEl>
                                          <p:spTgt spid="2857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8722146"/>
              </p:ext>
            </p:extLst>
          </p:nvPr>
        </p:nvGraphicFramePr>
        <p:xfrm>
          <a:off x="467544" y="548676"/>
          <a:ext cx="8136904" cy="5256592"/>
        </p:xfrm>
        <a:graphic>
          <a:graphicData uri="http://schemas.openxmlformats.org/drawingml/2006/table">
            <a:tbl>
              <a:tblPr firstRow="1" firstCol="1" lastRow="1" bandRow="1" bandCol="1">
                <a:tableStyleId>{F5AB1C69-6EDB-4FF4-983F-18BD219EF322}</a:tableStyleId>
              </a:tblPr>
              <a:tblGrid>
                <a:gridCol w="4095251"/>
                <a:gridCol w="1377357"/>
                <a:gridCol w="1368152"/>
                <a:gridCol w="1296144"/>
              </a:tblGrid>
              <a:tr h="328537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Concepto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Jul-13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Jul-12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err="1" smtClean="0"/>
                        <a:t>Dif</a:t>
                      </a:r>
                      <a:r>
                        <a:rPr lang="es-AR" sz="1600" dirty="0" smtClean="0"/>
                        <a:t>. %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Ganancias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15.648,8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10.986,2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42,4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IVA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21.561,8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15.539,8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38,8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Reintegros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506,0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250,0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102,4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Internos Coparticipados 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1.289,1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994,0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29,7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Derechos de </a:t>
                      </a:r>
                      <a:r>
                        <a:rPr lang="es-ES" sz="1600" u="none" strike="noStrike" dirty="0" smtClean="0"/>
                        <a:t>Expo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5.658,3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6.722,9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(15,8)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Derechos de </a:t>
                      </a:r>
                      <a:r>
                        <a:rPr lang="es-ES" sz="1600" u="none" strike="noStrike" dirty="0" err="1" smtClean="0"/>
                        <a:t>Impo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2.221,4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1.319,3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68,4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</a:t>
                      </a:r>
                      <a:r>
                        <a:rPr lang="es-ES" sz="1600" u="none" strike="noStrike" dirty="0" err="1" smtClean="0"/>
                        <a:t>Comb</a:t>
                      </a:r>
                      <a:r>
                        <a:rPr lang="es-ES" sz="1600" u="none" strike="noStrike" dirty="0" smtClean="0"/>
                        <a:t>. Ley </a:t>
                      </a:r>
                      <a:r>
                        <a:rPr lang="es-ES" sz="1600" u="none" strike="noStrike" dirty="0"/>
                        <a:t>23.966 </a:t>
                      </a:r>
                      <a:r>
                        <a:rPr lang="es-ES" sz="1600" u="none" strike="noStrike" dirty="0" smtClean="0"/>
                        <a:t>– </a:t>
                      </a:r>
                      <a:r>
                        <a:rPr lang="es-ES" sz="1600" u="none" strike="noStrike" dirty="0"/>
                        <a:t>Naftas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1.111,5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1.092,5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1,7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</a:t>
                      </a:r>
                      <a:r>
                        <a:rPr lang="es-ES" sz="1600" u="none" strike="noStrike" dirty="0" err="1" smtClean="0"/>
                        <a:t>Comb</a:t>
                      </a:r>
                      <a:r>
                        <a:rPr lang="es-ES" sz="1600" u="none" strike="noStrike" dirty="0" smtClean="0"/>
                        <a:t>. Ley </a:t>
                      </a:r>
                      <a:r>
                        <a:rPr lang="es-ES" sz="1600" u="none" strike="noStrike" dirty="0"/>
                        <a:t>23.966 </a:t>
                      </a:r>
                      <a:r>
                        <a:rPr lang="es-ES" sz="1600" u="none" strike="noStrike" dirty="0" smtClean="0"/>
                        <a:t>– </a:t>
                      </a:r>
                      <a:r>
                        <a:rPr lang="es-ES" sz="1600" u="none" strike="noStrike" dirty="0"/>
                        <a:t>Otros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385,5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554,2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(30,4)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Otros s/combustibles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863,6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833,3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3,6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Bienes Personales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783,3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488,3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60,4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Créditos y Débitos en Cta. Cte.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5.089,6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3.589,4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41,8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Aportes Personales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10.244,1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7.389,6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38,6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Contribuciones Patronales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15.080,6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10.875,7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38,7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Otros ingresos Seguridad Social 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667,8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620,2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7,7  </a:t>
                      </a:r>
                    </a:p>
                  </a:txBody>
                  <a:tcPr marL="9525" marR="9525" marT="9525" marB="0" anchor="ctr"/>
                </a:tc>
              </a:tr>
              <a:tr h="32853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Total recursos tributarios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80.298,1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61.316,8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31,0  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5076056" y="5949280"/>
            <a:ext cx="3617984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algn="r"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Recaudación Tributaria en </a:t>
            </a:r>
            <a:r>
              <a:rPr lang="es-ES" sz="2000" b="1" dirty="0" err="1">
                <a:solidFill>
                  <a:prstClr val="white"/>
                </a:solidFill>
              </a:rPr>
              <a:t>mill</a:t>
            </a:r>
            <a:r>
              <a:rPr lang="es-ES" sz="2000" b="1" dirty="0">
                <a:solidFill>
                  <a:prstClr val="white"/>
                </a:solidFill>
              </a:rPr>
              <a:t>. </a:t>
            </a:r>
            <a:r>
              <a:rPr lang="es-ES" sz="2000" b="1" dirty="0" smtClean="0">
                <a:solidFill>
                  <a:prstClr val="white"/>
                </a:solidFill>
              </a:rPr>
              <a:t> </a:t>
            </a:r>
            <a:r>
              <a:rPr lang="es-ES" sz="2000" b="1" dirty="0">
                <a:solidFill>
                  <a:prstClr val="white"/>
                </a:solidFill>
              </a:rPr>
              <a:t>Año Anterior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539552" y="5949280"/>
            <a:ext cx="4248472" cy="64807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Situación Fiscal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0520760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7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14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70" decel="100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" dur="770" decel="100000"/>
                                        <p:tgtEl>
                                          <p:spTgt spid="6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9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1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2000"/>
                                        <p:tgtEl>
                                          <p:spTgt spid="2857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63646866"/>
              </p:ext>
            </p:extLst>
          </p:nvPr>
        </p:nvGraphicFramePr>
        <p:xfrm>
          <a:off x="467544" y="548677"/>
          <a:ext cx="8208913" cy="5184584"/>
        </p:xfrm>
        <a:graphic>
          <a:graphicData uri="http://schemas.openxmlformats.org/drawingml/2006/table">
            <a:tbl>
              <a:tblPr firstRow="1" firstCol="1" lastRow="1" bandRow="1" bandCol="1">
                <a:tableStyleId>{F5AB1C69-6EDB-4FF4-983F-18BD219EF322}</a:tableStyleId>
              </a:tblPr>
              <a:tblGrid>
                <a:gridCol w="4051038"/>
                <a:gridCol w="1430065"/>
                <a:gridCol w="1430065"/>
                <a:gridCol w="1297745"/>
              </a:tblGrid>
              <a:tr h="38087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Concepto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Jul-13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Ene/Jul</a:t>
                      </a:r>
                      <a:r>
                        <a:rPr lang="es-AR" sz="1600" baseline="0" dirty="0" smtClean="0"/>
                        <a:t> </a:t>
                      </a:r>
                      <a:r>
                        <a:rPr lang="es-AR" sz="1600" dirty="0" smtClean="0"/>
                        <a:t>13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Var.</a:t>
                      </a:r>
                      <a:r>
                        <a:rPr lang="es-AR" sz="1600" baseline="0" dirty="0" smtClean="0"/>
                        <a:t> %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Ganancias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15.648,8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106.661,1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41,3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IVA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21.561,8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135.844,7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31,6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Reintegros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506,0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2.740,0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132,8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Internos Coparticipados 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1.289,1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9.020,2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27,6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Derechos de </a:t>
                      </a:r>
                      <a:r>
                        <a:rPr lang="es-ES" sz="1600" u="none" strike="noStrike" dirty="0" smtClean="0"/>
                        <a:t>Expo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5.658,3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33.773,0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(11,4)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Derechos de </a:t>
                      </a:r>
                      <a:r>
                        <a:rPr lang="es-ES" sz="1600" u="none" strike="noStrike" dirty="0" err="1" smtClean="0"/>
                        <a:t>Impo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2.221,4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12.832,1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58,5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</a:t>
                      </a:r>
                      <a:r>
                        <a:rPr lang="es-ES" sz="1600" u="none" strike="noStrike" dirty="0" err="1" smtClean="0"/>
                        <a:t>Comb</a:t>
                      </a:r>
                      <a:r>
                        <a:rPr lang="es-ES" sz="1600" u="none" strike="noStrike" dirty="0" smtClean="0"/>
                        <a:t>. Ley </a:t>
                      </a:r>
                      <a:r>
                        <a:rPr lang="es-ES" sz="1600" u="none" strike="noStrike" dirty="0"/>
                        <a:t>23.966 </a:t>
                      </a:r>
                      <a:r>
                        <a:rPr lang="es-ES" sz="1600" u="none" strike="noStrike" dirty="0" smtClean="0"/>
                        <a:t>– </a:t>
                      </a:r>
                      <a:r>
                        <a:rPr lang="es-ES" sz="1600" u="none" strike="noStrike" dirty="0"/>
                        <a:t>Naftas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1.111,5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7.586,2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23,1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</a:t>
                      </a:r>
                      <a:r>
                        <a:rPr lang="es-ES" sz="1600" u="none" strike="noStrike" dirty="0" err="1" smtClean="0"/>
                        <a:t>Comb</a:t>
                      </a:r>
                      <a:r>
                        <a:rPr lang="es-ES" sz="1600" u="none" strike="noStrike" dirty="0" smtClean="0"/>
                        <a:t>. Ley </a:t>
                      </a:r>
                      <a:r>
                        <a:rPr lang="es-ES" sz="1600" u="none" strike="noStrike" dirty="0"/>
                        <a:t>23.966 </a:t>
                      </a:r>
                      <a:r>
                        <a:rPr lang="es-ES" sz="1600" u="none" strike="noStrike" dirty="0" smtClean="0"/>
                        <a:t>– </a:t>
                      </a:r>
                      <a:r>
                        <a:rPr lang="es-ES" sz="1600" u="none" strike="noStrike" dirty="0"/>
                        <a:t>Otros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385,5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2.804,9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1,9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Otros s/combustibles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863,6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5.297,4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27,3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Bienes Personales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783,3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6.536,9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44,1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Créditos y Débitos en Cta. Cte.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5.089,6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30.611,7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27,5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Aportes Personales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10.244,1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53.648,9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35,5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Contribuciones Patronales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15.080,6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78.604,8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35,3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Otros ingresos Seguridad Social 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667,8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4.440,6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10,7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Total recursos tributarios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80.298,1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487.227,9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28,6  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4932040" y="5949280"/>
            <a:ext cx="3834008" cy="576064"/>
          </a:xfrm>
          <a:prstGeom prst="rect">
            <a:avLst/>
          </a:prstGeom>
        </p:spPr>
        <p:txBody>
          <a:bodyPr anchor="ctr">
            <a:normAutofit fontScale="92500" lnSpcReduction="20000"/>
          </a:bodyPr>
          <a:lstStyle/>
          <a:p>
            <a:pPr algn="r"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Recaudación Tributaria en </a:t>
            </a:r>
            <a:r>
              <a:rPr lang="es-ES" sz="2000" b="1" dirty="0" err="1" smtClean="0">
                <a:solidFill>
                  <a:prstClr val="white"/>
                </a:solidFill>
              </a:rPr>
              <a:t>mill</a:t>
            </a:r>
            <a:r>
              <a:rPr lang="es-ES" sz="2000" b="1" dirty="0" smtClean="0">
                <a:solidFill>
                  <a:prstClr val="white"/>
                </a:solidFill>
              </a:rPr>
              <a:t>. Igual acumulado año anterior</a:t>
            </a:r>
            <a:endParaRPr lang="es-ES" sz="2000" b="1" dirty="0">
              <a:solidFill>
                <a:prstClr val="white"/>
              </a:solidFill>
            </a:endParaRP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887888"/>
            <a:ext cx="4104456" cy="637456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Situación Fiscal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864184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7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14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70" decel="100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" dur="770" decel="100000"/>
                                        <p:tgtEl>
                                          <p:spTgt spid="6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9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1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2000"/>
                                        <p:tgtEl>
                                          <p:spTgt spid="2857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7880168"/>
              </p:ext>
            </p:extLst>
          </p:nvPr>
        </p:nvGraphicFramePr>
        <p:xfrm>
          <a:off x="539552" y="1340767"/>
          <a:ext cx="7992888" cy="3528393"/>
        </p:xfrm>
        <a:graphic>
          <a:graphicData uri="http://schemas.openxmlformats.org/drawingml/2006/table">
            <a:tbl>
              <a:tblPr firstRow="1" firstCol="1" bandRow="1" bandCol="1">
                <a:tableStyleId>{F5AB1C69-6EDB-4FF4-983F-18BD219EF322}</a:tableStyleId>
              </a:tblPr>
              <a:tblGrid>
                <a:gridCol w="2890673"/>
                <a:gridCol w="1020443"/>
                <a:gridCol w="1020443"/>
                <a:gridCol w="1020443"/>
                <a:gridCol w="1020443"/>
                <a:gridCol w="1020443"/>
              </a:tblGrid>
              <a:tr h="583701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Concepto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Jul-13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kern="1200" dirty="0" smtClean="0"/>
                        <a:t>Jul-12</a:t>
                      </a:r>
                      <a:endParaRPr lang="es-AR" sz="16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kern="1200" dirty="0" smtClean="0"/>
                        <a:t>Var.%</a:t>
                      </a:r>
                      <a:endParaRPr lang="es-AR" sz="16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kern="1200" dirty="0" smtClean="0"/>
                        <a:t>Ene/Jul</a:t>
                      </a:r>
                      <a:endParaRPr lang="es-AR" sz="16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kern="1200" dirty="0" smtClean="0"/>
                        <a:t>Var.%</a:t>
                      </a:r>
                      <a:endParaRPr lang="es-AR" sz="16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/>
                </a:tc>
              </a:tr>
              <a:tr h="490782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Ganancias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15.648,8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10.986,2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42,4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106.661,1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41,3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u="none" strike="noStrike" kern="1200" dirty="0"/>
                        <a:t>    Ganancias DGI</a:t>
                      </a:r>
                      <a:endParaRPr lang="es-AR" sz="1600" b="1" u="none" strike="noStrike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14.655,2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10.474,0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39,9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100.137,8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38,1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u="none" strike="noStrike" kern="1200"/>
                        <a:t>    Ganancias DGA</a:t>
                      </a:r>
                      <a:endParaRPr lang="es-AR" sz="1600" b="1" u="none" strike="noStrike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993,6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512,2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94,0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6.523,3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117,6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u="none" strike="noStrike" kern="1200"/>
                        <a:t> IVA</a:t>
                      </a:r>
                      <a:endParaRPr lang="es-AR" sz="1600" b="1" u="none" strike="noStrike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21.561,8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15.539,8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135.844,7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31,6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u="none" strike="noStrike" kern="1200"/>
                        <a:t>    IVA DGI</a:t>
                      </a:r>
                      <a:endParaRPr lang="es-AR" sz="1600" b="1" u="none" strike="noStrike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14.897,9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10.750,1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93.525,6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25,8  </a:t>
                      </a:r>
                    </a:p>
                  </a:txBody>
                  <a:tcPr marL="9525" marR="9525" marT="9525" marB="0" anchor="ctr"/>
                </a:tc>
              </a:tr>
              <a:tr h="490782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u="none" strike="noStrike" kern="1200" dirty="0"/>
                        <a:t>    IVA DGA</a:t>
                      </a:r>
                      <a:endParaRPr lang="es-AR" sz="1600" b="1" u="none" strike="noStrike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6.867,9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5.300,7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29,6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44.168,1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45,2  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4932040" y="5949280"/>
            <a:ext cx="3672408" cy="576064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algn="r"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Recaudación Tributaria en </a:t>
            </a:r>
            <a:r>
              <a:rPr lang="es-ES" sz="2000" b="1" dirty="0" err="1">
                <a:solidFill>
                  <a:prstClr val="white"/>
                </a:solidFill>
              </a:rPr>
              <a:t>mill</a:t>
            </a:r>
            <a:r>
              <a:rPr lang="es-ES" sz="2000" b="1" dirty="0">
                <a:solidFill>
                  <a:prstClr val="white"/>
                </a:solidFill>
              </a:rPr>
              <a:t>. </a:t>
            </a:r>
            <a:r>
              <a:rPr lang="es-ES" sz="2000" b="1" dirty="0" smtClean="0">
                <a:solidFill>
                  <a:prstClr val="white"/>
                </a:solidFill>
              </a:rPr>
              <a:t>  </a:t>
            </a:r>
            <a:endParaRPr lang="es-ES" sz="2000" b="1" dirty="0">
              <a:solidFill>
                <a:prstClr val="white"/>
              </a:solidFill>
            </a:endParaRP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887888"/>
            <a:ext cx="4104456" cy="637456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Situación Fiscal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210611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7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14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70" decel="100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" dur="770" decel="100000"/>
                                        <p:tgtEl>
                                          <p:spTgt spid="6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9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1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2000"/>
                                        <p:tgtEl>
                                          <p:spTgt spid="2857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4932040" y="5949280"/>
            <a:ext cx="3834008" cy="576064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algn="r"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Var. % Interanual del Acumulado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887888"/>
            <a:ext cx="4104456" cy="637456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Recursos Tributarios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8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90824507"/>
              </p:ext>
            </p:extLst>
          </p:nvPr>
        </p:nvGraphicFramePr>
        <p:xfrm>
          <a:off x="0" y="289278"/>
          <a:ext cx="9144000" cy="544397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6084342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smtClean="0"/>
              <a:t>Ejecución Presupuestaria</a:t>
            </a:r>
            <a:endParaRPr lang="es-ES" dirty="0"/>
          </a:p>
        </p:txBody>
      </p:sp>
      <p:sp>
        <p:nvSpPr>
          <p:cNvPr id="3" name="2 Marcador de texto"/>
          <p:cNvSpPr>
            <a:spLocks noGrp="1"/>
          </p:cNvSpPr>
          <p:nvPr>
            <p:ph type="subTitle" idx="1"/>
          </p:nvPr>
        </p:nvSpPr>
        <p:spPr>
          <a:xfrm>
            <a:off x="1331640" y="4725144"/>
            <a:ext cx="5033392" cy="504056"/>
          </a:xfrm>
        </p:spPr>
        <p:txBody>
          <a:bodyPr/>
          <a:lstStyle/>
          <a:p>
            <a:r>
              <a:rPr lang="es-ES" dirty="0" smtClean="0"/>
              <a:t>2012/2013</a:t>
            </a:r>
            <a:endParaRPr lang="es-E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0954719"/>
              </p:ext>
            </p:extLst>
          </p:nvPr>
        </p:nvGraphicFramePr>
        <p:xfrm>
          <a:off x="467545" y="332648"/>
          <a:ext cx="8136902" cy="5832656"/>
        </p:xfrm>
        <a:graphic>
          <a:graphicData uri="http://schemas.openxmlformats.org/drawingml/2006/table">
            <a:tbl>
              <a:tblPr firstRow="1" firstCol="1" lastRow="1" bandRow="1" bandCol="1">
                <a:tableStyleId>{F5AB1C69-6EDB-4FF4-983F-18BD219EF322}</a:tableStyleId>
              </a:tblPr>
              <a:tblGrid>
                <a:gridCol w="2453657"/>
                <a:gridCol w="1136649"/>
                <a:gridCol w="1136649"/>
                <a:gridCol w="1136649"/>
                <a:gridCol w="1136649"/>
                <a:gridCol w="1136649"/>
              </a:tblGrid>
              <a:tr h="375968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Concepto</a:t>
                      </a: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algn="ctr" rtl="0" fontAlgn="b">
                        <a:lnSpc>
                          <a:spcPct val="100000"/>
                        </a:lnSpc>
                      </a:pPr>
                      <a:r>
                        <a:rPr lang="es-ES" sz="12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Aprob</a:t>
                      </a:r>
                      <a:r>
                        <a:rPr lang="es-ES" sz="1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. 2010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b">
                        <a:lnSpc>
                          <a:spcPct val="100000"/>
                        </a:lnSpc>
                      </a:pPr>
                      <a:r>
                        <a:rPr lang="es-ES" sz="1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Ejecutado 2010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b">
                        <a:lnSpc>
                          <a:spcPct val="100000"/>
                        </a:lnSpc>
                      </a:pPr>
                      <a:r>
                        <a:rPr lang="es-ES" sz="12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Aprob</a:t>
                      </a:r>
                      <a:r>
                        <a:rPr lang="es-ES" sz="1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. 2011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2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Créd.Vig</a:t>
                      </a:r>
                      <a:r>
                        <a:rPr lang="es-AR" sz="1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. </a:t>
                      </a:r>
                    </a:p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Dic-2011</a:t>
                      </a: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Presupuestado 2012</a:t>
                      </a:r>
                    </a:p>
                  </a:txBody>
                  <a:tcPr marL="0" marR="0" marT="0" marB="0" anchor="ctr" horzOverflow="overflow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Poder Legislativo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1.532,10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1.976,86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2.255,13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2.693,45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3.082,91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Poder Judicial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3.249,40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3.760,39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4.572,46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5.441,83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6.007,83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Ministerio Publico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863,1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964,39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1.147,50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1.334,81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1.675,43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Presidencia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1.694,00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1.962,48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1.887,57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2.415,12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2.778,03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Jefatura Gabinete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2.391,80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2.830,75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3.059,05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3.929,56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3.807,78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Interior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1.045,30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1.530,32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2.305,96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3.472,85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7.415,08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err="1" smtClean="0">
                          <a:latin typeface="+mn-lt"/>
                        </a:rPr>
                        <a:t>Relac</a:t>
                      </a:r>
                      <a:r>
                        <a:rPr lang="es-AR" sz="1200" dirty="0" smtClean="0">
                          <a:latin typeface="+mn-lt"/>
                        </a:rPr>
                        <a:t>. Exteriores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1.986,00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2.219,03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2.311,95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2.486,45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2.910,79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Justicia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13.282,00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18.238,39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19.482,04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3.872,53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4.208,01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Seguridad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endParaRPr lang="es-ES" sz="1400" b="0" i="0" u="none" strike="noStrike" kern="1200" dirty="0" smtClean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endParaRPr lang="es-ES" sz="1400" b="0" i="0" u="none" strike="noStrike" kern="1200" dirty="0" smtClean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19.062,86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22.321,83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Defensa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12.605,50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14.309,16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15.162,53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17.510,92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20.064,26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Economía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1.376,20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1.879,00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1.419,33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3.852,52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4.818,41</a:t>
                      </a:r>
                      <a:endParaRPr lang="es-AR" sz="1400" b="0" i="0" u="none" strike="noStrike" kern="12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Producción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6.278,50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endParaRPr kumimoji="0" lang="es-AR" sz="14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Industria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1.261,30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938,17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732,72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1.311,87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Agricultura y Ganadería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5.548,99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7.503,76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4.570,65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5.918,94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Turismo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endParaRPr lang="es-ES" sz="1400" b="0" i="0" u="none" strike="noStrike" kern="1200" dirty="0" smtClean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600,26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910,06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940,2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Planificación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38.830,20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54.307,38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54.049,52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77.360,87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70.879,42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Educación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15.612,70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18.054,81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19.961,41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24.228,68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27.385,85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ES_tradnl" sz="1200" dirty="0" smtClean="0">
                          <a:latin typeface="+mn-lt"/>
                        </a:rPr>
                        <a:t>Ciencia</a:t>
                      </a:r>
                      <a:endParaRPr lang="es-AR" sz="1200" dirty="0" smtClean="0">
                        <a:latin typeface="+mn-lt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2.115,70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2.246,16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2.571,67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2.739,62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3.102,14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Trabajo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104.660,70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121.263,26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146.734,27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164.347,47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194.091,36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Salud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5.665,30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7.097,99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7.390,71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9.042,83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10.545,82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Desarrollo Social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14.393,30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18.216,54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18.696,33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23.670,04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27.485,35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err="1" smtClean="0">
                          <a:latin typeface="+mn-lt"/>
                        </a:rPr>
                        <a:t>Serv</a:t>
                      </a:r>
                      <a:r>
                        <a:rPr lang="es-AR" sz="1200" dirty="0" smtClean="0">
                          <a:latin typeface="+mn-lt"/>
                        </a:rPr>
                        <a:t>. Deuda Publica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26.575,50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26.615,55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36.265,55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36.265,,55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45.010,00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err="1" smtClean="0">
                          <a:latin typeface="+mn-lt"/>
                        </a:rPr>
                        <a:t>Oblig</a:t>
                      </a:r>
                      <a:r>
                        <a:rPr lang="es-AR" sz="1200" dirty="0" smtClean="0">
                          <a:latin typeface="+mn-lt"/>
                        </a:rPr>
                        <a:t>. Tesoro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18.972,10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26.895,07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E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24.596,65</a:t>
                      </a:r>
                      <a:endParaRPr lang="es-E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33.641,43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40.975,55</a:t>
                      </a:r>
                    </a:p>
                  </a:txBody>
                  <a:tcPr marL="9525" marR="9525" marT="9525" marB="0" anchor="ctr"/>
                </a:tc>
              </a:tr>
              <a:tr h="2273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1200" dirty="0" smtClean="0">
                          <a:latin typeface="+mn-lt"/>
                        </a:rPr>
                        <a:t>Total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kumimoji="0" lang="es-ES" sz="1400" b="1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273.129,40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ES" sz="1400" b="1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331.177,91</a:t>
                      </a:r>
                      <a:endParaRPr kumimoji="0" lang="es-ES" sz="14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ES" sz="1400" b="1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372.911,93</a:t>
                      </a:r>
                      <a:endParaRPr kumimoji="0" lang="es-ES" sz="14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4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443.582,93</a:t>
                      </a:r>
                      <a:endParaRPr lang="es-AR" sz="14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400" b="1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506.736,86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5076056" y="6093296"/>
            <a:ext cx="3600400" cy="576064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marR="0" lvl="0" algn="r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b="1" dirty="0" smtClean="0">
                <a:solidFill>
                  <a:schemeClr val="bg1"/>
                </a:solidFill>
              </a:rPr>
              <a:t>Evolución</a:t>
            </a:r>
            <a:endParaRPr lang="es-ES" sz="2000" b="1" dirty="0" smtClean="0">
              <a:solidFill>
                <a:schemeClr val="bg1"/>
              </a:solidFill>
            </a:endParaRP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395536" y="6103912"/>
            <a:ext cx="5112568" cy="565448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Ejecución Presupuestaria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228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7583989"/>
              </p:ext>
            </p:extLst>
          </p:nvPr>
        </p:nvGraphicFramePr>
        <p:xfrm>
          <a:off x="467544" y="318533"/>
          <a:ext cx="8280919" cy="5702760"/>
        </p:xfrm>
        <a:graphic>
          <a:graphicData uri="http://schemas.openxmlformats.org/drawingml/2006/table">
            <a:tbl>
              <a:tblPr firstRow="1" firstCol="1" lastRow="1" bandRow="1" bandCol="1">
                <a:tableStyleId>{00A15C55-8517-42AA-B614-E9B94910E393}</a:tableStyleId>
              </a:tblPr>
              <a:tblGrid>
                <a:gridCol w="2231041"/>
                <a:gridCol w="1241125"/>
                <a:gridCol w="1255880"/>
                <a:gridCol w="1184291"/>
                <a:gridCol w="1184291"/>
                <a:gridCol w="1184291"/>
              </a:tblGrid>
              <a:tr h="237615"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1400" kern="1200" dirty="0" smtClean="0"/>
                        <a:t>Jurisdicción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0" lang="es-AR" sz="1400" kern="1200" dirty="0" smtClean="0"/>
                        <a:t>Presupuestado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0" lang="es-AR" sz="1400" kern="1200" dirty="0"/>
                        <a:t>Comprometido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0" lang="es-AR" sz="1400" kern="1200" dirty="0"/>
                        <a:t>Devengado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0" lang="es-AR" sz="1400" kern="1200" dirty="0"/>
                        <a:t>Pagado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0" lang="es-AR" sz="1400" kern="1200" dirty="0"/>
                        <a:t>% Devengado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Poder Legislativo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 dirty="0">
                          <a:effectLst/>
                        </a:rPr>
                        <a:t>       4.024,85 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3.761,37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3.603,23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3.390,70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 dirty="0">
                          <a:effectLst/>
                        </a:rPr>
                        <a:t>89,5%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Poder Judicial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6.747,83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5.970,22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5.757,20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5.160,54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 dirty="0">
                          <a:effectLst/>
                        </a:rPr>
                        <a:t>85,3%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Ministerio </a:t>
                      </a:r>
                      <a:r>
                        <a:rPr kumimoji="0" lang="es-AR" sz="1400" kern="1200" dirty="0"/>
                        <a:t>Público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1.872,91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1.798,09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1.777,53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1.608,47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94,9%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Presidencia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3.142,98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2.659,38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2.548,37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2.359,89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81,1%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Jefatura </a:t>
                      </a:r>
                      <a:r>
                        <a:rPr kumimoji="0" lang="es-AR" sz="1400" kern="1200" dirty="0"/>
                        <a:t>de </a:t>
                      </a:r>
                      <a:r>
                        <a:rPr kumimoji="0" lang="es-AR" sz="1400" kern="1200" dirty="0" smtClean="0"/>
                        <a:t>Gabinete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4.693,87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 dirty="0">
                          <a:effectLst/>
                        </a:rPr>
                        <a:t>       3.090,01 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3.031,46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2.866,91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64,6%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err="1" smtClean="0"/>
                        <a:t>Interiory</a:t>
                      </a:r>
                      <a:r>
                        <a:rPr kumimoji="0" lang="es-AR" sz="1400" kern="1200" dirty="0" smtClean="0"/>
                        <a:t> Transporte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17.073,81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12.802,88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12.721,70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10.601,75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74,5%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Relaciones Exteriores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3.082,27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2.662,03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2.633,29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2.399,87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85,4%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Justicia </a:t>
                      </a:r>
                      <a:r>
                        <a:rPr kumimoji="0" lang="es-AR" sz="1400" kern="1200" dirty="0"/>
                        <a:t>y </a:t>
                      </a:r>
                      <a:r>
                        <a:rPr kumimoji="0" lang="es-AR" sz="1400" kern="1200" dirty="0" smtClean="0"/>
                        <a:t>DD HH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4.912,31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4.308,83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4.168,22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3.898,87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 dirty="0">
                          <a:effectLst/>
                        </a:rPr>
                        <a:t>84,9%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Seguridad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24.273,26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 dirty="0">
                          <a:effectLst/>
                        </a:rPr>
                        <a:t>     23.199,27 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21.947,73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20.748,78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90,4%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Defensa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22.487,19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19.711,21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19.126,76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17.382,03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85,1%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Economía </a:t>
                      </a:r>
                      <a:r>
                        <a:rPr kumimoji="0" lang="es-AR" sz="1400" kern="1200" dirty="0"/>
                        <a:t>y </a:t>
                      </a:r>
                      <a:r>
                        <a:rPr kumimoji="0" lang="es-AR" sz="1400" kern="1200" dirty="0" smtClean="0"/>
                        <a:t>Finanzas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4.951,48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2.885,79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2.687,55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2.593,55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54,3%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Industria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1.241,91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    985,32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    920,23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    798,17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74,1%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Agricultura</a:t>
                      </a:r>
                      <a:r>
                        <a:rPr kumimoji="0" lang="es-AR" sz="1400" kern="1200" dirty="0"/>
                        <a:t>, </a:t>
                      </a:r>
                      <a:r>
                        <a:rPr kumimoji="0" lang="es-AR" sz="1400" kern="1200" dirty="0" err="1" smtClean="0"/>
                        <a:t>Gan</a:t>
                      </a:r>
                      <a:r>
                        <a:rPr kumimoji="0" lang="es-AR" sz="1400" kern="1200" dirty="0" smtClean="0"/>
                        <a:t>. y </a:t>
                      </a:r>
                      <a:r>
                        <a:rPr kumimoji="0" lang="es-AR" sz="1400" kern="1200" dirty="0"/>
                        <a:t>Pesca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6.676,39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5.328,82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5.113,66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4.876,32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76,6%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Turismo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1.245,38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    907,20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    825,50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    794,67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66,3%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Planificación Federal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77.136,10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67.226,37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66.446,69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61.372,39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86,1%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Educación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30.830,81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27.737,69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 dirty="0">
                          <a:effectLst/>
                        </a:rPr>
                        <a:t>     27.605,00 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26.158,04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89,5%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Ciencia y Tecnología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3.702,58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3.428,05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3.382,30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3.111,53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91,3%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Trabajo y </a:t>
                      </a:r>
                      <a:r>
                        <a:rPr kumimoji="0" lang="es-AR" sz="1400" kern="1200" dirty="0"/>
                        <a:t>Seguridad Social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217.420,29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187.177,52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186.269,38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184.362,20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85,7%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Salud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12.233,70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10.404,97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9.772,06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  9.344,13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 dirty="0">
                          <a:effectLst/>
                        </a:rPr>
                        <a:t>79,9%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Desarrollo </a:t>
                      </a:r>
                      <a:r>
                        <a:rPr kumimoji="0" lang="es-AR" sz="1400" kern="1200" dirty="0"/>
                        <a:t>Social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33.402,21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32.484,50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32.408,43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30.838,21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97,0%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Servicio </a:t>
                      </a:r>
                      <a:r>
                        <a:rPr kumimoji="0" lang="es-AR" sz="1400" kern="1200" dirty="0"/>
                        <a:t>de la </a:t>
                      </a:r>
                      <a:r>
                        <a:rPr kumimoji="0" lang="es-AR" sz="1400" kern="1200" dirty="0" smtClean="0"/>
                        <a:t>Deuda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50.310,00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48.016,41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47.596,45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46.289,09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>
                          <a:effectLst/>
                        </a:rPr>
                        <a:t>94,6%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ctr"/>
                      <a:r>
                        <a:rPr kumimoji="0" lang="es-AR" sz="1400" kern="1200" dirty="0" smtClean="0"/>
                        <a:t>Obligaciones  Tesoro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 dirty="0">
                          <a:effectLst/>
                        </a:rPr>
                        <a:t>     56.826,36 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44.187,63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44.187,00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>
                          <a:effectLst/>
                        </a:rPr>
                        <a:t>     42.395,87 </a:t>
                      </a:r>
                      <a:endParaRPr lang="es-AR" sz="1400" b="0" i="0" u="none" strike="noStrike" kern="120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 dirty="0">
                          <a:effectLst/>
                        </a:rPr>
                        <a:t>77,8%</a:t>
                      </a:r>
                      <a:endParaRPr lang="es-AR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237615">
                <a:tc>
                  <a:txBody>
                    <a:bodyPr/>
                    <a:lstStyle/>
                    <a:p>
                      <a:pPr algn="l" fontAlgn="b"/>
                      <a:r>
                        <a:rPr kumimoji="0" lang="es-AR" sz="1400" kern="1200" dirty="0"/>
                        <a:t>Total</a:t>
                      </a:r>
                      <a:endParaRPr kumimoji="0" lang="es-AR" sz="1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 dirty="0">
                          <a:effectLst/>
                        </a:rPr>
                        <a:t>  588.288,50 </a:t>
                      </a:r>
                      <a:endParaRPr lang="es-AR" sz="14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 dirty="0">
                          <a:effectLst/>
                        </a:rPr>
                        <a:t>  510.733,55 </a:t>
                      </a:r>
                      <a:endParaRPr lang="es-AR" sz="14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 dirty="0">
                          <a:effectLst/>
                        </a:rPr>
                        <a:t>  504.529,74 </a:t>
                      </a:r>
                      <a:endParaRPr lang="es-AR" sz="14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s-AR" sz="1400" u="none" strike="noStrike" kern="1200" dirty="0">
                          <a:effectLst/>
                        </a:rPr>
                        <a:t>  483.351,98 </a:t>
                      </a:r>
                      <a:endParaRPr lang="es-AR" sz="14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400" u="none" strike="noStrike" kern="1200" dirty="0">
                          <a:effectLst/>
                        </a:rPr>
                        <a:t>85,8%</a:t>
                      </a:r>
                      <a:endParaRPr lang="es-AR" sz="14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5148064" y="6093296"/>
            <a:ext cx="3600400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marR="0" lvl="0" algn="r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1600" b="1" dirty="0" smtClean="0">
                <a:solidFill>
                  <a:schemeClr val="bg1"/>
                </a:solidFill>
              </a:rPr>
              <a:t>Diciembre 2012 – en millones de pesos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6103912"/>
            <a:ext cx="5040560" cy="565448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Ejecución Presupuestaria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8101516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4932040" y="6021288"/>
            <a:ext cx="3744416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marR="0" lvl="0" algn="r" defTabSz="914400" fontAlgn="auto">
              <a:buClr>
                <a:schemeClr val="accent2"/>
              </a:buClr>
              <a:buSzPct val="85000"/>
              <a:tabLst/>
              <a:defRPr/>
            </a:pPr>
            <a:r>
              <a:rPr lang="es-ES" sz="1600" b="1" dirty="0" smtClean="0">
                <a:solidFill>
                  <a:schemeClr val="bg1"/>
                </a:solidFill>
              </a:rPr>
              <a:t>Ministerio de  Planificación e Interior</a:t>
            </a:r>
          </a:p>
          <a:p>
            <a:pPr marR="0" lvl="0" algn="r" defTabSz="914400" fontAlgn="auto"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1600" b="1" dirty="0" smtClean="0">
                <a:solidFill>
                  <a:schemeClr val="bg1"/>
                </a:solidFill>
              </a:rPr>
              <a:t>– En millones pesos  Diciembre 2012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959896"/>
            <a:ext cx="4752528" cy="565448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Ejecución Presupuestaria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5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8534060"/>
              </p:ext>
            </p:extLst>
          </p:nvPr>
        </p:nvGraphicFramePr>
        <p:xfrm>
          <a:off x="523788" y="1052739"/>
          <a:ext cx="8152668" cy="4698434"/>
        </p:xfrm>
        <a:graphic>
          <a:graphicData uri="http://schemas.openxmlformats.org/drawingml/2006/table">
            <a:tbl>
              <a:tblPr firstRow="1" firstCol="1" lastRow="1" bandRow="1" bandCol="1">
                <a:tableStyleId>{00A15C55-8517-42AA-B614-E9B94910E393}</a:tableStyleId>
              </a:tblPr>
              <a:tblGrid>
                <a:gridCol w="2536044"/>
                <a:gridCol w="1404156"/>
                <a:gridCol w="1404156"/>
                <a:gridCol w="1404156"/>
                <a:gridCol w="1404156"/>
              </a:tblGrid>
              <a:tr h="585191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kern="1200" dirty="0" smtClean="0"/>
                        <a:t>Subsidios </a:t>
                      </a:r>
                      <a:r>
                        <a:rPr lang="es-AR" sz="1600" kern="1200" dirty="0"/>
                        <a:t>unificados</a:t>
                      </a:r>
                      <a:endParaRPr lang="es-AR" sz="16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kern="1200" dirty="0"/>
                        <a:t>Presupuestado</a:t>
                      </a:r>
                      <a:endParaRPr lang="es-AR" sz="16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kern="1200" dirty="0"/>
                        <a:t>Devengado</a:t>
                      </a:r>
                      <a:endParaRPr lang="es-AR" sz="16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kern="1200" dirty="0"/>
                        <a:t>Pagado</a:t>
                      </a:r>
                      <a:endParaRPr lang="es-AR" sz="16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kern="1200" dirty="0"/>
                        <a:t>% Devengado</a:t>
                      </a:r>
                      <a:endParaRPr lang="es-AR" sz="16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882013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kern="1200" dirty="0" smtClean="0"/>
                        <a:t>Energía Eléctrica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/>
                        <a:t>25.924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/>
                        <a:t>25.429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/>
                        <a:t>22.865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/>
                        <a:t>98,1%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882013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kern="1200" dirty="0"/>
                        <a:t> Políticas de Transporte Aerocomercial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/>
                        <a:t>4.522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/>
                        <a:t>                 3.493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/>
                        <a:t>               3.493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/>
                        <a:t>77,2%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882013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kern="1200" dirty="0"/>
                        <a:t> Políticas de Transporte Automotor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/>
                        <a:t>14.728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/>
                        <a:t>               14.559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/>
                        <a:t>             12.912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/>
                        <a:t>98,9%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882013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kern="1200" dirty="0"/>
                        <a:t>Políticas de Transporte Ferroviario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/>
                        <a:t>3.756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/>
                        <a:t>                 3.291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/>
                        <a:t>               2.872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/>
                        <a:t>87,6%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585191">
                <a:tc>
                  <a:txBody>
                    <a:bodyPr/>
                    <a:lstStyle/>
                    <a:p>
                      <a:pPr marL="0" algn="l" rtl="0" eaLnBrk="1" fontAlgn="ctr" hangingPunct="1"/>
                      <a:r>
                        <a:rPr lang="es-ES" sz="1800" kern="1200" dirty="0" smtClean="0"/>
                        <a:t>Total</a:t>
                      </a:r>
                      <a:endParaRPr lang="es-ES" sz="18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AR" sz="1800" kern="1200" dirty="0"/>
                        <a:t>48.930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AR" sz="1800" kern="1200"/>
                        <a:t>46.772</a:t>
                      </a:r>
                      <a:endParaRPr lang="es-AR" sz="1800" b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AR" sz="1800" kern="1200" dirty="0"/>
                        <a:t>42.142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AR" sz="1800" kern="1200" smtClean="0"/>
                        <a:t>95,6%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732997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4932040" y="6021288"/>
            <a:ext cx="3744416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marR="0" lvl="0" algn="r" defTabSz="914400" fontAlgn="auto">
              <a:buClr>
                <a:schemeClr val="accent2"/>
              </a:buClr>
              <a:buSzPct val="85000"/>
              <a:tabLst/>
              <a:defRPr/>
            </a:pPr>
            <a:r>
              <a:rPr lang="es-ES" sz="1600" b="1" dirty="0" smtClean="0">
                <a:solidFill>
                  <a:schemeClr val="bg1"/>
                </a:solidFill>
              </a:rPr>
              <a:t>Principales Programas</a:t>
            </a:r>
          </a:p>
          <a:p>
            <a:pPr marR="0" lvl="0" algn="r" defTabSz="914400" fontAlgn="auto"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1600" b="1" dirty="0" smtClean="0">
                <a:solidFill>
                  <a:schemeClr val="bg1"/>
                </a:solidFill>
              </a:rPr>
              <a:t>– En millones pesos  Julio 2013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959896"/>
            <a:ext cx="4752528" cy="565448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Ejecución Presupuestaria – subsidios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5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1082335"/>
              </p:ext>
            </p:extLst>
          </p:nvPr>
        </p:nvGraphicFramePr>
        <p:xfrm>
          <a:off x="107504" y="1848517"/>
          <a:ext cx="8892480" cy="2588595"/>
        </p:xfrm>
        <a:graphic>
          <a:graphicData uri="http://schemas.openxmlformats.org/drawingml/2006/table">
            <a:tbl>
              <a:tblPr firstRow="1" firstCol="1" lastRow="1" bandRow="1" bandCol="1">
                <a:tableStyleId>{F5AB1C69-6EDB-4FF4-983F-18BD219EF322}</a:tableStyleId>
              </a:tblPr>
              <a:tblGrid>
                <a:gridCol w="2586508"/>
                <a:gridCol w="1731383"/>
                <a:gridCol w="1527722"/>
                <a:gridCol w="1523507"/>
                <a:gridCol w="1523360"/>
              </a:tblGrid>
              <a:tr h="39144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Subsidio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Crédito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Devengado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b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Pagado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% </a:t>
                      </a:r>
                      <a:r>
                        <a:rPr lang="es-AR" sz="1800" b="1" kern="1200" dirty="0" err="1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</a:t>
                      </a:r>
                      <a:r>
                        <a:rPr lang="es-AR" sz="1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ev</a:t>
                      </a:r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</a:p>
                  </a:txBody>
                  <a:tcPr marL="9525" marR="9525" marT="9525" marB="0" anchor="b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Energia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24.204,30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21.817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13.090,56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90%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Aerocomercial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3.124,75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1824,7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1.685,24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58%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Transporte urbano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11.096,21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7.531,31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6.570,30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68%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Ferrocarriles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5.272,84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2.227,08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1.958,70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42%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Total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43.698,10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33.400,25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23.304,80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76%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41199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smtClean="0"/>
              <a:t>Como esta la </a:t>
            </a:r>
            <a:r>
              <a:rPr lang="es-ES" dirty="0" err="1" smtClean="0"/>
              <a:t>economia</a:t>
            </a:r>
            <a:endParaRPr lang="es-ES" dirty="0"/>
          </a:p>
        </p:txBody>
      </p:sp>
      <p:sp>
        <p:nvSpPr>
          <p:cNvPr id="3" name="2 Marcador de texto"/>
          <p:cNvSpPr>
            <a:spLocks noGrp="1"/>
          </p:cNvSpPr>
          <p:nvPr>
            <p:ph type="subTitle" idx="1"/>
          </p:nvPr>
        </p:nvSpPr>
        <p:spPr>
          <a:xfrm>
            <a:off x="539552" y="4581128"/>
            <a:ext cx="5105400" cy="864096"/>
          </a:xfrm>
        </p:spPr>
        <p:txBody>
          <a:bodyPr/>
          <a:lstStyle/>
          <a:p>
            <a:r>
              <a:rPr lang="es-ES" dirty="0" smtClean="0"/>
              <a:t>Indicadores 2012/2013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13052768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4932040" y="6021288"/>
            <a:ext cx="3744416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marR="0" lvl="0" algn="r" defTabSz="914400" fontAlgn="auto">
              <a:buClr>
                <a:schemeClr val="accent2"/>
              </a:buClr>
              <a:buSzPct val="85000"/>
              <a:tabLst/>
              <a:defRPr/>
            </a:pPr>
            <a:r>
              <a:rPr lang="es-ES" sz="1600" b="1" dirty="0" smtClean="0">
                <a:solidFill>
                  <a:schemeClr val="bg1"/>
                </a:solidFill>
              </a:rPr>
              <a:t>Principales Programas</a:t>
            </a:r>
          </a:p>
          <a:p>
            <a:pPr marR="0" lvl="0" algn="r" defTabSz="914400" fontAlgn="auto"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1600" b="1" dirty="0" smtClean="0">
                <a:solidFill>
                  <a:schemeClr val="bg1"/>
                </a:solidFill>
              </a:rPr>
              <a:t>– En millones pesos  Julio 2013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959896"/>
            <a:ext cx="4752528" cy="565448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Ejecución Presupuestaria – </a:t>
            </a:r>
            <a:r>
              <a:rPr lang="es-ES" sz="2400" b="1" spc="-50" dirty="0" err="1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anses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5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522724"/>
              </p:ext>
            </p:extLst>
          </p:nvPr>
        </p:nvGraphicFramePr>
        <p:xfrm>
          <a:off x="72009" y="188640"/>
          <a:ext cx="9071990" cy="5498154"/>
        </p:xfrm>
        <a:graphic>
          <a:graphicData uri="http://schemas.openxmlformats.org/drawingml/2006/table">
            <a:tbl>
              <a:tblPr firstRow="1" firstCol="1" lastRow="1" bandRow="1" bandCol="1">
                <a:tableStyleId>{F5AB1C69-6EDB-4FF4-983F-18BD219EF322}</a:tableStyleId>
              </a:tblPr>
              <a:tblGrid>
                <a:gridCol w="2331265"/>
                <a:gridCol w="1560526"/>
                <a:gridCol w="1472296"/>
                <a:gridCol w="1277831"/>
                <a:gridCol w="1373031"/>
                <a:gridCol w="1057041"/>
              </a:tblGrid>
              <a:tr h="391440">
                <a:tc>
                  <a:txBody>
                    <a:bodyPr/>
                    <a:lstStyle/>
                    <a:p>
                      <a:pPr algn="l" fontAlgn="b"/>
                      <a:r>
                        <a:rPr lang="es-AR" sz="16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Programa</a:t>
                      </a:r>
                      <a:endParaRPr lang="es-AR" sz="16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kern="1200" dirty="0"/>
                        <a:t>Presupuestado</a:t>
                      </a:r>
                      <a:endParaRPr lang="es-AR" sz="16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Crédito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Devengado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kern="1200" dirty="0"/>
                        <a:t>Pagado</a:t>
                      </a:r>
                      <a:endParaRPr lang="es-AR" sz="16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kern="1200" dirty="0"/>
                        <a:t>% </a:t>
                      </a:r>
                      <a:r>
                        <a:rPr lang="es-AR" sz="1600" kern="1200" dirty="0" err="1" smtClean="0"/>
                        <a:t>Dev</a:t>
                      </a:r>
                      <a:r>
                        <a:rPr lang="es-AR" sz="1600" kern="1200" dirty="0" smtClean="0"/>
                        <a:t>.</a:t>
                      </a:r>
                      <a:endParaRPr lang="es-AR" sz="16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Actividades Centrales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     6.987,01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6.987,01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3.005,45</a:t>
                      </a:r>
                      <a:r>
                        <a:rPr lang="es-AR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</a:t>
                      </a:r>
                      <a:endParaRPr lang="es-AR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2.764,75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43,0%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Prestaciones Previsionales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188.914,24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188.914,24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111.798,29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92.080,60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59,2%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Complementos a </a:t>
                      </a:r>
                      <a:r>
                        <a:rPr lang="es-AR" sz="1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Prest.Prev</a:t>
                      </a:r>
                      <a:r>
                        <a:rPr lang="es-AR" sz="1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         615,11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615,11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292,42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177,39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47,5%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Seguro de Desempleo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         645,62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645,62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279,22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264,58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43,2%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Asignaciones Familiares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   28.754,60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28.754,60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15.795,77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13.899,44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54,9%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Atención Ex-Cajas Provinciales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   10.872,39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10.872,39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6.342,32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5.357,18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58,3%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Pensiones </a:t>
                      </a:r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Ex-Combatientes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     1.729,37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1.729,37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986,68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858,20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57,1%</a:t>
                      </a:r>
                    </a:p>
                  </a:txBody>
                  <a:tcPr marL="9525" marR="9525" marT="9525" marB="0" anchor="ctr"/>
                </a:tc>
              </a:tr>
              <a:tr h="547385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Programa Conectar Igualdad.com.ar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3.926,75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1.706,75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1.572,51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1.490,70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40,0%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pPr algn="l" fontAlgn="b"/>
                      <a:r>
                        <a:rPr lang="es-AR" sz="1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Transf</a:t>
                      </a:r>
                      <a:r>
                        <a:rPr lang="es-AR" sz="1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. </a:t>
                      </a:r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y </a:t>
                      </a:r>
                      <a:r>
                        <a:rPr lang="es-AR" sz="1800" b="1" kern="1200" dirty="0" err="1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Contrib</a:t>
                      </a:r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. a </a:t>
                      </a:r>
                      <a:r>
                        <a:rPr lang="es-AR" sz="1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SS.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     9.377,42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9.377,42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4.858,82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4.309,28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51,8%</a:t>
                      </a:r>
                    </a:p>
                  </a:txBody>
                  <a:tcPr marL="9525" marR="9525" marT="9525" marB="0" anchor="ctr"/>
                </a:tc>
              </a:tr>
              <a:tr h="439431">
                <a:tc>
                  <a:txBody>
                    <a:bodyPr/>
                    <a:lstStyle/>
                    <a:p>
                      <a:r>
                        <a:rPr lang="es-ES" sz="1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Total</a:t>
                      </a:r>
                      <a:endParaRPr lang="es-A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251.822,5 </a:t>
                      </a:r>
                      <a:endParaRPr kumimoji="0" lang="es-AR" sz="1800" u="none" strike="noStrike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u="none" strike="noStrike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 249.602,522 </a:t>
                      </a:r>
                      <a:endParaRPr kumimoji="0" lang="es-AR" sz="1800" u="none" strike="noStrike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b="1" u="none" strike="noStrike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144.931,48</a:t>
                      </a:r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b="1" u="none" strike="noStrike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121.202,12</a:t>
                      </a:r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800" b="1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57,6</a:t>
                      </a:r>
                      <a:r>
                        <a:rPr kumimoji="0" lang="es-AR" sz="18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%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736582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77674056"/>
              </p:ext>
            </p:extLst>
          </p:nvPr>
        </p:nvGraphicFramePr>
        <p:xfrm>
          <a:off x="107506" y="1628800"/>
          <a:ext cx="8856982" cy="2941543"/>
        </p:xfrm>
        <a:graphic>
          <a:graphicData uri="http://schemas.openxmlformats.org/drawingml/2006/table">
            <a:tbl>
              <a:tblPr firstRow="1" firstCol="1" bandRow="1" bandCol="1">
                <a:tableStyleId>{F5AB1C69-6EDB-4FF4-983F-18BD219EF322}</a:tableStyleId>
              </a:tblPr>
              <a:tblGrid>
                <a:gridCol w="2016222"/>
                <a:gridCol w="1710190"/>
                <a:gridCol w="1710190"/>
                <a:gridCol w="1710190"/>
                <a:gridCol w="1710190"/>
              </a:tblGrid>
              <a:tr h="964978"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24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Primario</a:t>
                      </a:r>
                      <a:endParaRPr lang="es-AR" sz="2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24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Var. %</a:t>
                      </a:r>
                      <a:endParaRPr lang="es-AR" sz="2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24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Financiero</a:t>
                      </a:r>
                      <a:endParaRPr lang="es-AR" sz="2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24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Var. %</a:t>
                      </a:r>
                      <a:endParaRPr lang="es-AR" sz="2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658855">
                <a:tc>
                  <a:txBody>
                    <a:bodyPr/>
                    <a:lstStyle/>
                    <a:p>
                      <a:pPr algn="l" fontAlgn="ctr"/>
                      <a:r>
                        <a:rPr lang="es-AR" sz="24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Anual </a:t>
                      </a:r>
                      <a:r>
                        <a:rPr lang="es-AR" sz="24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2010</a:t>
                      </a:r>
                      <a:endParaRPr lang="es-AR" sz="2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25.082 </a:t>
                      </a:r>
                      <a:endParaRPr kumimoji="0" lang="es-AR" sz="24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AR" sz="2400" u="none" strike="noStrike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7.897 </a:t>
                      </a:r>
                      <a:endParaRPr kumimoji="0" lang="es-AR" sz="24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AR" sz="2400" u="none" strike="noStrike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658855">
                <a:tc>
                  <a:txBody>
                    <a:bodyPr/>
                    <a:lstStyle/>
                    <a:p>
                      <a:pPr algn="l" fontAlgn="ctr"/>
                      <a:r>
                        <a:rPr lang="es-AR" sz="24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Anual 2011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4.919 </a:t>
                      </a:r>
                      <a:endParaRPr kumimoji="0" lang="es-AR" sz="24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20%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kumimoji="0" lang="es-AR" sz="24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37.268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-472%</a:t>
                      </a:r>
                    </a:p>
                  </a:txBody>
                  <a:tcPr marL="9525" marR="9525" marT="9525" marB="0" anchor="ctr"/>
                </a:tc>
              </a:tr>
              <a:tr h="658855">
                <a:tc>
                  <a:txBody>
                    <a:bodyPr/>
                    <a:lstStyle/>
                    <a:p>
                      <a:pPr algn="l" fontAlgn="ctr"/>
                      <a:r>
                        <a:rPr lang="es-AR" sz="2400" b="1" kern="1200" baseline="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Anual </a:t>
                      </a:r>
                      <a:r>
                        <a:rPr lang="es-AR" sz="24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2012</a:t>
                      </a:r>
                      <a:endParaRPr lang="es-AR" sz="24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kumimoji="0" lang="es-AR" sz="24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4.374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-89%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kumimoji="0" lang="es-AR" sz="24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55.563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sz="24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149%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4211960" y="5949280"/>
            <a:ext cx="4176464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marR="0" lvl="0" algn="r" defTabSz="914400" fontAlgn="auto">
              <a:buClr>
                <a:schemeClr val="accent2"/>
              </a:buClr>
              <a:buSzPct val="85000"/>
              <a:tabLst/>
              <a:defRPr/>
            </a:pPr>
            <a:r>
              <a:rPr lang="es-ES" sz="2000" b="1" dirty="0" smtClean="0">
                <a:solidFill>
                  <a:schemeClr val="bg1"/>
                </a:solidFill>
              </a:rPr>
              <a:t>Evolución  y Variación % Anual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611560" y="5877272"/>
            <a:ext cx="5472608" cy="64807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¿Superávit o déficit  fiscal?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4498983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title" idx="4294967295"/>
          </p:nvPr>
        </p:nvSpPr>
        <p:spPr>
          <a:xfrm>
            <a:off x="611560" y="5876925"/>
            <a:ext cx="4824413" cy="647700"/>
          </a:xfrm>
        </p:spPr>
        <p:txBody>
          <a:bodyPr anchor="ctr">
            <a:noAutofit/>
          </a:bodyPr>
          <a:lstStyle/>
          <a:p>
            <a:r>
              <a:rPr lang="es-ES" sz="2400" b="1" spc="-50" dirty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Coparticipación </a:t>
            </a:r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Federal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3" name="2 Marcador de texto"/>
          <p:cNvSpPr>
            <a:spLocks noGrp="1"/>
          </p:cNvSpPr>
          <p:nvPr>
            <p:ph type="body" idx="4294967295"/>
          </p:nvPr>
        </p:nvSpPr>
        <p:spPr>
          <a:xfrm>
            <a:off x="5652145" y="5877272"/>
            <a:ext cx="2808287" cy="647700"/>
          </a:xfrm>
        </p:spPr>
        <p:txBody>
          <a:bodyPr anchor="ctr">
            <a:normAutofit fontScale="85000" lnSpcReduction="10000"/>
          </a:bodyPr>
          <a:lstStyle/>
          <a:p>
            <a:pPr marL="0" indent="0" algn="r">
              <a:buNone/>
            </a:pPr>
            <a:r>
              <a:rPr lang="es-ES" sz="2000" dirty="0" smtClean="0">
                <a:solidFill>
                  <a:schemeClr val="bg1"/>
                </a:solidFill>
              </a:rPr>
              <a:t>Transferencia a Provincias – Var. % Dic-12 /Dic-11</a:t>
            </a:r>
          </a:p>
        </p:txBody>
      </p:sp>
      <p:graphicFrame>
        <p:nvGraphicFramePr>
          <p:cNvPr id="6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3339401"/>
              </p:ext>
            </p:extLst>
          </p:nvPr>
        </p:nvGraphicFramePr>
        <p:xfrm>
          <a:off x="683568" y="744866"/>
          <a:ext cx="3618244" cy="4824534"/>
        </p:xfrm>
        <a:graphic>
          <a:graphicData uri="http://schemas.openxmlformats.org/drawingml/2006/table">
            <a:tbl>
              <a:tblPr firstRow="1" firstCol="1">
                <a:tableStyleId>{00A15C55-8517-42AA-B614-E9B94910E393}</a:tableStyleId>
              </a:tblPr>
              <a:tblGrid>
                <a:gridCol w="1593850"/>
                <a:gridCol w="1011768"/>
                <a:gridCol w="1012626"/>
              </a:tblGrid>
              <a:tr h="371118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Provincia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CFI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Total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BUENOS AIRES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15%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CATAMARCA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28%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CORDOBA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24%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CORRIENTES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23%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CHACO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26%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36%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CHUBUT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23%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35%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ENTRE RIOS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27%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FORMOSA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28%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JUJUY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26%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35%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LA PAMPA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28%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35%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LA RIOJA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27%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35%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MENDOZA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21%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35%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graphicFrame>
        <p:nvGraphicFramePr>
          <p:cNvPr id="7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40328902"/>
              </p:ext>
            </p:extLst>
          </p:nvPr>
        </p:nvGraphicFramePr>
        <p:xfrm>
          <a:off x="4860032" y="747764"/>
          <a:ext cx="3456384" cy="4821642"/>
        </p:xfrm>
        <a:graphic>
          <a:graphicData uri="http://schemas.openxmlformats.org/drawingml/2006/table">
            <a:tbl>
              <a:tblPr firstRow="1" firstCol="1">
                <a:tableStyleId>{00A15C55-8517-42AA-B614-E9B94910E393}</a:tableStyleId>
              </a:tblPr>
              <a:tblGrid>
                <a:gridCol w="1420522"/>
                <a:gridCol w="1017931"/>
                <a:gridCol w="1017931"/>
              </a:tblGrid>
              <a:tr h="344403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Provincia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CFI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Total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MISIONES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20%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NEUQUEN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23%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35%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RIO NEGRO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35%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SALTA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22%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SAN JUAN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28%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35%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SAN LUIS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28%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SANTA CRUZ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30%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34%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SANTA FE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36%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 smtClean="0"/>
                        <a:t>S. ESTERO</a:t>
                      </a:r>
                      <a:endParaRPr lang="es-ES" sz="1400" dirty="0"/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25%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36%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TUCUMAN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24%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36%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 smtClean="0"/>
                        <a:t>T. </a:t>
                      </a:r>
                      <a:r>
                        <a:rPr lang="es-ES" sz="1400" dirty="0"/>
                        <a:t>FUEGO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32%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34%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kumimoji="0" lang="pt-BR" sz="1400" kern="1200" dirty="0" smtClean="0"/>
                        <a:t>TOTAL</a:t>
                      </a:r>
                      <a:endParaRPr lang="pt-BR" sz="1400" dirty="0"/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23%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36%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C.A.B.A.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>
                          <a:effectLst/>
                        </a:rPr>
                        <a:t>4%</a:t>
                      </a:r>
                      <a:endParaRPr lang="es-AR" sz="1800" b="0" i="0" u="none" strike="noStrike" kern="120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800" u="none" strike="noStrike" kern="1200" dirty="0">
                          <a:effectLst/>
                        </a:rPr>
                        <a:t>37%</a:t>
                      </a:r>
                      <a:endParaRPr lang="es-AR" sz="1800" b="0" i="0" u="none" strike="noStrike" kern="1200" dirty="0">
                        <a:solidFill>
                          <a:schemeClr val="dk1"/>
                        </a:solidFill>
                        <a:effectLst/>
                        <a:latin typeface="Corbel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6642430"/>
      </p:ext>
    </p:extLst>
  </p:cSld>
  <p:clrMapOvr>
    <a:masterClrMapping/>
  </p:clrMapOvr>
  <p:transition spd="med">
    <p:split orient="vert"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title" idx="4294967295"/>
          </p:nvPr>
        </p:nvSpPr>
        <p:spPr>
          <a:xfrm>
            <a:off x="683691" y="5876925"/>
            <a:ext cx="4824413" cy="647700"/>
          </a:xfrm>
        </p:spPr>
        <p:txBody>
          <a:bodyPr anchor="ctr">
            <a:noAutofit/>
          </a:bodyPr>
          <a:lstStyle/>
          <a:p>
            <a:r>
              <a:rPr lang="es-ES" sz="2400" b="1" spc="-50" dirty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Coparticipación </a:t>
            </a:r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Federal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3" name="2 Marcador de texto"/>
          <p:cNvSpPr>
            <a:spLocks noGrp="1"/>
          </p:cNvSpPr>
          <p:nvPr>
            <p:ph type="body" idx="4294967295"/>
          </p:nvPr>
        </p:nvSpPr>
        <p:spPr>
          <a:xfrm>
            <a:off x="5436096" y="5949950"/>
            <a:ext cx="3024510" cy="647700"/>
          </a:xfrm>
        </p:spPr>
        <p:txBody>
          <a:bodyPr anchor="ctr">
            <a:normAutofit/>
          </a:bodyPr>
          <a:lstStyle/>
          <a:p>
            <a:pPr marL="0" indent="0" algn="r">
              <a:buNone/>
            </a:pPr>
            <a:r>
              <a:rPr lang="es-ES" sz="1700" dirty="0" smtClean="0">
                <a:solidFill>
                  <a:schemeClr val="bg1"/>
                </a:solidFill>
              </a:rPr>
              <a:t>Transferencia a Provincias – Var. % Acum-13/Acum-12</a:t>
            </a:r>
          </a:p>
        </p:txBody>
      </p:sp>
      <p:graphicFrame>
        <p:nvGraphicFramePr>
          <p:cNvPr id="6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919861"/>
              </p:ext>
            </p:extLst>
          </p:nvPr>
        </p:nvGraphicFramePr>
        <p:xfrm>
          <a:off x="737732" y="744866"/>
          <a:ext cx="3618244" cy="4824534"/>
        </p:xfrm>
        <a:graphic>
          <a:graphicData uri="http://schemas.openxmlformats.org/drawingml/2006/table">
            <a:tbl>
              <a:tblPr firstRow="1" firstCol="1">
                <a:tableStyleId>{F5AB1C69-6EDB-4FF4-983F-18BD219EF322}</a:tableStyleId>
              </a:tblPr>
              <a:tblGrid>
                <a:gridCol w="1593850"/>
                <a:gridCol w="1011768"/>
                <a:gridCol w="1012626"/>
              </a:tblGrid>
              <a:tr h="371118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Provincia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CFI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Total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BUENOS AIRES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37%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32%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CATAMARCA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CORDOBA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CORRIENTES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CHACO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CHUBUT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33%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ENTRE RIOS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FORMOSA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JUJUY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LA PAMPA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LA RIOJA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</a:tr>
              <a:tr h="371118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MENDOZA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graphicFrame>
        <p:nvGraphicFramePr>
          <p:cNvPr id="7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3520819"/>
              </p:ext>
            </p:extLst>
          </p:nvPr>
        </p:nvGraphicFramePr>
        <p:xfrm>
          <a:off x="4860032" y="747764"/>
          <a:ext cx="3456384" cy="4821642"/>
        </p:xfrm>
        <a:graphic>
          <a:graphicData uri="http://schemas.openxmlformats.org/drawingml/2006/table">
            <a:tbl>
              <a:tblPr firstRow="1" firstCol="1">
                <a:tableStyleId>{F5AB1C69-6EDB-4FF4-983F-18BD219EF322}</a:tableStyleId>
              </a:tblPr>
              <a:tblGrid>
                <a:gridCol w="1420522"/>
                <a:gridCol w="1017931"/>
                <a:gridCol w="1017931"/>
              </a:tblGrid>
              <a:tr h="344403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Provincia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CFI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400" dirty="0" smtClean="0"/>
                        <a:t>Total</a:t>
                      </a:r>
                      <a:endParaRPr lang="es-AR" sz="14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MISIONES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NEUQUEN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RIO NEGRO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SALTA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SAN JUAN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/>
                        <a:t>SAN LUIS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33%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SANTA CRUZ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32%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SANTA FE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 smtClean="0"/>
                        <a:t>S. ESTERO</a:t>
                      </a:r>
                      <a:endParaRPr lang="es-ES" sz="1400" dirty="0"/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TUCUMAN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35%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 smtClean="0"/>
                        <a:t>T. </a:t>
                      </a:r>
                      <a:r>
                        <a:rPr lang="es-ES" sz="1400" dirty="0"/>
                        <a:t>FUEGO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33%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kumimoji="0" lang="pt-BR" sz="1400" kern="1200" dirty="0" smtClean="0"/>
                        <a:t>TOTAL</a:t>
                      </a:r>
                      <a:endParaRPr lang="pt-BR" sz="1400" dirty="0"/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36%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34%</a:t>
                      </a:r>
                    </a:p>
                  </a:txBody>
                  <a:tcPr marL="9525" marR="9525" marT="9525" marB="0" anchor="ctr"/>
                </a:tc>
              </a:tr>
              <a:tr h="344403">
                <a:tc>
                  <a:txBody>
                    <a:bodyPr/>
                    <a:lstStyle/>
                    <a:p>
                      <a:pPr algn="l" fontAlgn="b"/>
                      <a:r>
                        <a:rPr lang="es-ES" sz="1400" dirty="0"/>
                        <a:t>C.A.B.A.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38%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33%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1169788"/>
      </p:ext>
    </p:extLst>
  </p:cSld>
  <p:clrMapOvr>
    <a:masterClrMapping/>
  </p:clrMapOvr>
  <p:transition spd="med">
    <p:split orient="vert"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err="1" smtClean="0"/>
              <a:t>Deficit</a:t>
            </a:r>
            <a:r>
              <a:rPr lang="es-ES" dirty="0" smtClean="0"/>
              <a:t> </a:t>
            </a:r>
            <a:r>
              <a:rPr lang="es-ES" dirty="0" err="1" smtClean="0"/>
              <a:t>energetico</a:t>
            </a:r>
            <a:endParaRPr lang="es-ES" dirty="0"/>
          </a:p>
        </p:txBody>
      </p:sp>
      <p:sp>
        <p:nvSpPr>
          <p:cNvPr id="4" name="3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5200030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 marR="0" lvl="0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2400" dirty="0" smtClean="0">
                <a:solidFill>
                  <a:schemeClr val="tx2">
                    <a:lumMod val="75000"/>
                  </a:scheme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179512" y="5877272"/>
            <a:ext cx="4680520" cy="64807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Expo: Grandes Rubros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716016" y="5949280"/>
            <a:ext cx="3960440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lvl="0" algn="r">
              <a:buClr>
                <a:schemeClr val="accent2"/>
              </a:buClr>
              <a:buSzPct val="85000"/>
              <a:defRPr/>
            </a:pPr>
            <a:r>
              <a:rPr lang="es-ES" sz="1700" b="1" dirty="0" smtClean="0">
                <a:solidFill>
                  <a:schemeClr val="bg1"/>
                </a:solidFill>
              </a:rPr>
              <a:t>En millones de US y Var. – </a:t>
            </a:r>
          </a:p>
          <a:p>
            <a:pPr lvl="0" algn="r">
              <a:buClr>
                <a:schemeClr val="accent2"/>
              </a:buClr>
              <a:buSzPct val="85000"/>
              <a:defRPr/>
            </a:pPr>
            <a:r>
              <a:rPr lang="es-ES" sz="1700" b="1" dirty="0" smtClean="0">
                <a:solidFill>
                  <a:schemeClr val="bg1"/>
                </a:solidFill>
              </a:rPr>
              <a:t>Total 2011</a:t>
            </a:r>
          </a:p>
        </p:txBody>
      </p:sp>
      <p:graphicFrame>
        <p:nvGraphicFramePr>
          <p:cNvPr id="9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50830655"/>
              </p:ext>
            </p:extLst>
          </p:nvPr>
        </p:nvGraphicFramePr>
        <p:xfrm>
          <a:off x="0" y="289278"/>
          <a:ext cx="9144000" cy="55159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13270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 marR="0" lvl="0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2400" dirty="0" smtClean="0">
                <a:solidFill>
                  <a:schemeClr val="tx2">
                    <a:lumMod val="75000"/>
                  </a:scheme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179512" y="5791200"/>
            <a:ext cx="4896544" cy="806152"/>
          </a:xfrm>
        </p:spPr>
        <p:txBody>
          <a:bodyPr anchor="ctr">
            <a:noAutofit/>
          </a:bodyPr>
          <a:lstStyle/>
          <a:p>
            <a:r>
              <a:rPr lang="es-ES" sz="2400" b="1" spc="-50" dirty="0" err="1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Impo</a:t>
            </a:r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: Usos Económicos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644008" y="5887888"/>
            <a:ext cx="3888432" cy="637456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lvl="0" algn="r">
              <a:buClr>
                <a:schemeClr val="accent2"/>
              </a:buClr>
              <a:buSzPct val="85000"/>
              <a:defRPr/>
            </a:pPr>
            <a:r>
              <a:rPr lang="es-ES" sz="1700" b="1" dirty="0" smtClean="0">
                <a:solidFill>
                  <a:schemeClr val="bg1"/>
                </a:solidFill>
              </a:rPr>
              <a:t>En millones de US y Var. – </a:t>
            </a:r>
          </a:p>
          <a:p>
            <a:pPr lvl="0" algn="r">
              <a:buClr>
                <a:schemeClr val="accent2"/>
              </a:buClr>
              <a:buSzPct val="85000"/>
              <a:defRPr/>
            </a:pPr>
            <a:r>
              <a:rPr lang="es-ES" sz="1700" b="1" dirty="0" smtClean="0">
                <a:solidFill>
                  <a:schemeClr val="bg1"/>
                </a:solidFill>
              </a:rPr>
              <a:t>Total 2011</a:t>
            </a:r>
          </a:p>
        </p:txBody>
      </p:sp>
      <p:graphicFrame>
        <p:nvGraphicFramePr>
          <p:cNvPr id="10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7247740"/>
              </p:ext>
            </p:extLst>
          </p:nvPr>
        </p:nvGraphicFramePr>
        <p:xfrm>
          <a:off x="0" y="289278"/>
          <a:ext cx="9144000" cy="55986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555915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 marR="0" lvl="0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2400" dirty="0" smtClean="0">
                <a:solidFill>
                  <a:schemeClr val="tx2">
                    <a:lumMod val="75000"/>
                  </a:scheme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251520" y="5877272"/>
            <a:ext cx="4608512" cy="64807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Expo: Grandes Rubros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211960" y="5949280"/>
            <a:ext cx="4248472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lvl="0" algn="r">
              <a:buClr>
                <a:schemeClr val="accent2"/>
              </a:buClr>
              <a:buSzPct val="85000"/>
              <a:defRPr/>
            </a:pPr>
            <a:r>
              <a:rPr lang="es-ES" sz="1700" b="1" dirty="0" smtClean="0">
                <a:solidFill>
                  <a:schemeClr val="bg1"/>
                </a:solidFill>
              </a:rPr>
              <a:t>En millones de US y Var. – 2012</a:t>
            </a:r>
          </a:p>
        </p:txBody>
      </p:sp>
      <p:graphicFrame>
        <p:nvGraphicFramePr>
          <p:cNvPr id="9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2051559"/>
              </p:ext>
            </p:extLst>
          </p:nvPr>
        </p:nvGraphicFramePr>
        <p:xfrm>
          <a:off x="0" y="289278"/>
          <a:ext cx="9143999" cy="566000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703587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 marR="0" lvl="0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2400" dirty="0" smtClean="0">
                <a:solidFill>
                  <a:schemeClr val="tx2">
                    <a:lumMod val="75000"/>
                  </a:scheme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251520" y="5791200"/>
            <a:ext cx="4824536" cy="80615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Impo: Usos Económicos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067944" y="5887888"/>
            <a:ext cx="4608512" cy="637456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lvl="0" algn="r">
              <a:buClr>
                <a:schemeClr val="accent2"/>
              </a:buClr>
              <a:buSzPct val="85000"/>
              <a:defRPr/>
            </a:pPr>
            <a:r>
              <a:rPr lang="es-ES" sz="1700" b="1" dirty="0" smtClean="0">
                <a:solidFill>
                  <a:schemeClr val="bg1"/>
                </a:solidFill>
              </a:rPr>
              <a:t>En millones de US y Var. – 2012</a:t>
            </a:r>
          </a:p>
        </p:txBody>
      </p:sp>
      <p:graphicFrame>
        <p:nvGraphicFramePr>
          <p:cNvPr id="10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1627784"/>
              </p:ext>
            </p:extLst>
          </p:nvPr>
        </p:nvGraphicFramePr>
        <p:xfrm>
          <a:off x="0" y="289278"/>
          <a:ext cx="9144000" cy="55986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855742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 marR="0" lvl="0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2400" dirty="0" smtClean="0">
                <a:solidFill>
                  <a:schemeClr val="tx2">
                    <a:lumMod val="75000"/>
                  </a:scheme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179512" y="5877272"/>
            <a:ext cx="4680520" cy="64807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Expo: Grandes Rubros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211960" y="5949280"/>
            <a:ext cx="4392488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lvl="0" algn="r">
              <a:buClr>
                <a:schemeClr val="accent2"/>
              </a:buClr>
              <a:buSzPct val="85000"/>
              <a:defRPr/>
            </a:pPr>
            <a:r>
              <a:rPr lang="es-ES" sz="1700" b="1" dirty="0" smtClean="0">
                <a:solidFill>
                  <a:schemeClr val="bg1"/>
                </a:solidFill>
              </a:rPr>
              <a:t>En millones de US y Var. – I Semestre 2013</a:t>
            </a:r>
          </a:p>
        </p:txBody>
      </p:sp>
      <p:graphicFrame>
        <p:nvGraphicFramePr>
          <p:cNvPr id="11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8506268"/>
              </p:ext>
            </p:extLst>
          </p:nvPr>
        </p:nvGraphicFramePr>
        <p:xfrm>
          <a:off x="0" y="289278"/>
          <a:ext cx="9144000" cy="55159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5823008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897382"/>
              </p:ext>
            </p:extLst>
          </p:nvPr>
        </p:nvGraphicFramePr>
        <p:xfrm>
          <a:off x="611561" y="1052737"/>
          <a:ext cx="7776868" cy="4882896"/>
        </p:xfrm>
        <a:graphic>
          <a:graphicData uri="http://schemas.openxmlformats.org/drawingml/2006/table">
            <a:tbl>
              <a:tblPr firstRow="1" firstCol="1" bandRow="1" bandCol="1">
                <a:tableStyleId>{F5AB1C69-6EDB-4FF4-983F-18BD219EF322}</a:tableStyleId>
              </a:tblPr>
              <a:tblGrid>
                <a:gridCol w="1948108"/>
                <a:gridCol w="1165752"/>
                <a:gridCol w="1165752"/>
                <a:gridCol w="1165752"/>
                <a:gridCol w="1165752"/>
                <a:gridCol w="1165752"/>
              </a:tblGrid>
              <a:tr h="238140"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800" dirty="0" smtClean="0"/>
                        <a:t>Inflación</a:t>
                      </a:r>
                      <a:endParaRPr lang="es-AR" sz="18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 gridSpan="3"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800" dirty="0" err="1" smtClean="0"/>
                        <a:t>Indec</a:t>
                      </a:r>
                      <a:endParaRPr lang="es-AR" sz="1800" dirty="0" smtClean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endParaRPr lang="es-AR" sz="18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endParaRPr lang="es-AR" sz="18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800" kern="1200" dirty="0" smtClean="0"/>
                        <a:t>Congreso</a:t>
                      </a:r>
                      <a:endParaRPr lang="es-AR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endParaRPr lang="es-AR" sz="18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/>
                </a:tc>
              </a:tr>
              <a:tr h="238140"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endParaRPr lang="es-AR" sz="18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800" dirty="0" smtClean="0">
                          <a:solidFill>
                            <a:schemeClr val="bg1"/>
                          </a:solidFill>
                        </a:rPr>
                        <a:t>2011</a:t>
                      </a:r>
                      <a:endParaRPr lang="es-AR" sz="1800" dirty="0" smtClean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800" dirty="0" smtClean="0">
                          <a:solidFill>
                            <a:schemeClr val="bg1"/>
                          </a:solidFill>
                        </a:rPr>
                        <a:t>2012</a:t>
                      </a:r>
                      <a:endParaRPr lang="es-AR" sz="1800" dirty="0" smtClean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800" kern="1200" dirty="0" smtClean="0">
                          <a:solidFill>
                            <a:schemeClr val="bg1"/>
                          </a:solidFill>
                        </a:rPr>
                        <a:t>2013</a:t>
                      </a:r>
                      <a:endParaRPr lang="es-AR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800" kern="1200" dirty="0" smtClean="0">
                          <a:solidFill>
                            <a:schemeClr val="bg1"/>
                          </a:solidFill>
                        </a:rPr>
                        <a:t>2012</a:t>
                      </a:r>
                      <a:endParaRPr lang="es-AR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800" kern="1200" dirty="0" smtClean="0">
                          <a:solidFill>
                            <a:schemeClr val="bg1"/>
                          </a:solidFill>
                        </a:rPr>
                        <a:t>2013</a:t>
                      </a:r>
                      <a:endParaRPr lang="es-AR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 horzOverflow="overflow">
                    <a:solidFill>
                      <a:schemeClr val="accent3"/>
                    </a:solidFill>
                  </a:tcPr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Enero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>
                          <a:solidFill>
                            <a:schemeClr val="tx1"/>
                          </a:solidFill>
                        </a:rPr>
                        <a:t>0,7</a:t>
                      </a:r>
                      <a:endParaRPr kumimoji="0" lang="es-ES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>
                          <a:solidFill>
                            <a:schemeClr val="tx1"/>
                          </a:solidFill>
                        </a:rPr>
                        <a:t>0,9</a:t>
                      </a:r>
                      <a:endParaRPr kumimoji="0" lang="es-ES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</a:rPr>
                        <a:t>1,1</a:t>
                      </a:r>
                      <a:endParaRPr kumimoji="0" lang="es-ES" sz="1800" b="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</a:rPr>
                        <a:t>1,9</a:t>
                      </a:r>
                      <a:endParaRPr kumimoji="0" lang="es-ES" sz="1800" b="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2,6</a:t>
                      </a: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Febrero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>
                          <a:solidFill>
                            <a:schemeClr val="tx1"/>
                          </a:solidFill>
                        </a:rPr>
                        <a:t>0,7</a:t>
                      </a:r>
                      <a:endParaRPr kumimoji="0" lang="es-ES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>
                          <a:solidFill>
                            <a:schemeClr val="tx1"/>
                          </a:solidFill>
                        </a:rPr>
                        <a:t>0,7</a:t>
                      </a:r>
                      <a:endParaRPr kumimoji="0" lang="es-ES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0,5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</a:rPr>
                        <a:t>1,7</a:t>
                      </a:r>
                      <a:endParaRPr kumimoji="0" lang="es-ES" sz="1800" b="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1,2</a:t>
                      </a: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Marzo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>
                          <a:solidFill>
                            <a:schemeClr val="tx1"/>
                          </a:solidFill>
                        </a:rPr>
                        <a:t>0,8</a:t>
                      </a:r>
                      <a:endParaRPr kumimoji="0" lang="es-ES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>
                          <a:solidFill>
                            <a:schemeClr val="tx1"/>
                          </a:solidFill>
                        </a:rPr>
                        <a:t>0,9</a:t>
                      </a:r>
                      <a:endParaRPr kumimoji="0" lang="es-ES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0,7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</a:rPr>
                        <a:t>2,3</a:t>
                      </a:r>
                      <a:endParaRPr kumimoji="0" lang="es-ES" sz="1800" b="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1,5</a:t>
                      </a: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Abril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>
                          <a:solidFill>
                            <a:schemeClr val="tx1"/>
                          </a:solidFill>
                        </a:rPr>
                        <a:t>0,8</a:t>
                      </a:r>
                      <a:endParaRPr kumimoji="0" lang="es-ES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>
                          <a:solidFill>
                            <a:schemeClr val="tx1"/>
                          </a:solidFill>
                        </a:rPr>
                        <a:t>0,8</a:t>
                      </a:r>
                      <a:endParaRPr kumimoji="0" lang="es-ES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0,7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</a:rPr>
                        <a:t>2,2</a:t>
                      </a:r>
                      <a:endParaRPr kumimoji="0" lang="es-ES" sz="1800" b="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1,5</a:t>
                      </a: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Mayo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0,7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0,8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0,7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</a:rPr>
                        <a:t>1,7</a:t>
                      </a:r>
                      <a:endParaRPr kumimoji="0" lang="es-ES" sz="1800" b="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1,6</a:t>
                      </a: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Junio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0,7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</a:rPr>
                        <a:t>0,7</a:t>
                      </a:r>
                      <a:endParaRPr kumimoji="0" lang="es-ES" sz="1800" b="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0,8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</a:rPr>
                        <a:t>1,6</a:t>
                      </a:r>
                      <a:endParaRPr kumimoji="0" lang="es-ES" sz="1800" b="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1,9</a:t>
                      </a: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Julio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0,8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0,8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1,7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Agosto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0,8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0,9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1,9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Septiembre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0,8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0,9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1,9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Octubre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0,6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0,8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1,8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Noviembre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0,6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0,9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1,8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5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Diciembre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0,8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1,0</a:t>
                      </a:r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2,1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ES" sz="1800" b="1" kern="1200" dirty="0" smtClean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611560" y="5949280"/>
            <a:ext cx="3960440" cy="576064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Inflación Oficial y Blue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090597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 marR="0" lvl="0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2400" dirty="0" smtClean="0">
                <a:solidFill>
                  <a:schemeClr val="tx2">
                    <a:lumMod val="75000"/>
                  </a:scheme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179512" y="5791200"/>
            <a:ext cx="4896544" cy="806152"/>
          </a:xfrm>
        </p:spPr>
        <p:txBody>
          <a:bodyPr anchor="ctr">
            <a:noAutofit/>
          </a:bodyPr>
          <a:lstStyle/>
          <a:p>
            <a:r>
              <a:rPr lang="es-ES" sz="2400" b="1" spc="-50" dirty="0" err="1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Impo</a:t>
            </a:r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: Usos Económicos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067944" y="5887888"/>
            <a:ext cx="4608512" cy="637456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lvl="0" algn="r">
              <a:buClr>
                <a:schemeClr val="accent2"/>
              </a:buClr>
              <a:buSzPct val="85000"/>
              <a:defRPr/>
            </a:pPr>
            <a:r>
              <a:rPr lang="es-ES" sz="1700" b="1" dirty="0" smtClean="0">
                <a:solidFill>
                  <a:schemeClr val="bg1"/>
                </a:solidFill>
              </a:rPr>
              <a:t>En millones de US y Var. – I Semestre 2013</a:t>
            </a:r>
          </a:p>
        </p:txBody>
      </p:sp>
      <p:graphicFrame>
        <p:nvGraphicFramePr>
          <p:cNvPr id="10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1203680"/>
              </p:ext>
            </p:extLst>
          </p:nvPr>
        </p:nvGraphicFramePr>
        <p:xfrm>
          <a:off x="0" y="289278"/>
          <a:ext cx="9144000" cy="55986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1463823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 marR="0" lvl="0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2400" dirty="0" smtClean="0">
                <a:solidFill>
                  <a:schemeClr val="tx2">
                    <a:lumMod val="75000"/>
                  </a:scheme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179512" y="5791200"/>
            <a:ext cx="4896544" cy="80615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Balanza Comercial: Saldo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3995936" y="5887888"/>
            <a:ext cx="4968552" cy="637456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lvl="0" algn="r">
              <a:buClr>
                <a:schemeClr val="accent2"/>
              </a:buClr>
              <a:buSzPct val="85000"/>
              <a:defRPr/>
            </a:pPr>
            <a:r>
              <a:rPr lang="es-ES" sz="1700" b="1" dirty="0" smtClean="0">
                <a:solidFill>
                  <a:schemeClr val="bg1"/>
                </a:solidFill>
              </a:rPr>
              <a:t>En millones de US y Var. –2013</a:t>
            </a:r>
          </a:p>
        </p:txBody>
      </p:sp>
      <p:graphicFrame>
        <p:nvGraphicFramePr>
          <p:cNvPr id="9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1584370"/>
              </p:ext>
            </p:extLst>
          </p:nvPr>
        </p:nvGraphicFramePr>
        <p:xfrm>
          <a:off x="0" y="289278"/>
          <a:ext cx="9144000" cy="55986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719410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6833983"/>
              </p:ext>
            </p:extLst>
          </p:nvPr>
        </p:nvGraphicFramePr>
        <p:xfrm>
          <a:off x="107506" y="1124746"/>
          <a:ext cx="8856982" cy="4608513"/>
        </p:xfrm>
        <a:graphic>
          <a:graphicData uri="http://schemas.openxmlformats.org/drawingml/2006/table">
            <a:tbl>
              <a:tblPr firstRow="1" firstCol="1" bandRow="1" bandCol="1">
                <a:tableStyleId>{F5AB1C69-6EDB-4FF4-983F-18BD219EF322}</a:tableStyleId>
              </a:tblPr>
              <a:tblGrid>
                <a:gridCol w="1642353"/>
                <a:gridCol w="1642353"/>
                <a:gridCol w="1393069"/>
                <a:gridCol w="1393069"/>
                <a:gridCol w="1393069"/>
                <a:gridCol w="1393069"/>
              </a:tblGrid>
              <a:tr h="512057">
                <a:tc>
                  <a:txBody>
                    <a:bodyPr/>
                    <a:lstStyle/>
                    <a:p>
                      <a:pPr algn="l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Trigo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Maíz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AR" sz="1800" b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Soja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Aceite Soja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Harina Soja</a:t>
                      </a:r>
                    </a:p>
                  </a:txBody>
                  <a:tcPr marL="9525" marR="9525" marT="9525" marB="0" anchor="ctr"/>
                </a:tc>
              </a:tr>
              <a:tr h="512057">
                <a:tc>
                  <a:txBody>
                    <a:bodyPr/>
                    <a:lstStyle/>
                    <a:p>
                      <a:pPr algn="l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sep-13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242,70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187,39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445,62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936,73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424,60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512057">
                <a:tc>
                  <a:txBody>
                    <a:bodyPr/>
                    <a:lstStyle/>
                    <a:p>
                      <a:pPr algn="l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dic-13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247,29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182,57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434,14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944,00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390,43</a:t>
                      </a:r>
                    </a:p>
                  </a:txBody>
                  <a:tcPr marL="9525" marR="9525" marT="9525" marB="0" anchor="ctr"/>
                </a:tc>
              </a:tr>
              <a:tr h="512057">
                <a:tc>
                  <a:txBody>
                    <a:bodyPr/>
                    <a:lstStyle/>
                    <a:p>
                      <a:pPr algn="l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mar-14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250,78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187,59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437,26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951,94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391,98</a:t>
                      </a:r>
                    </a:p>
                  </a:txBody>
                  <a:tcPr marL="9525" marR="9525" marT="9525" marB="0" anchor="ctr"/>
                </a:tc>
              </a:tr>
              <a:tr h="512057">
                <a:tc>
                  <a:txBody>
                    <a:bodyPr/>
                    <a:lstStyle/>
                    <a:p>
                      <a:pPr algn="l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may-14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252,62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190,64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437,44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956,57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391,53</a:t>
                      </a:r>
                    </a:p>
                  </a:txBody>
                  <a:tcPr marL="9525" marR="9525" marT="9525" marB="0" anchor="ctr"/>
                </a:tc>
              </a:tr>
              <a:tr h="512057">
                <a:tc>
                  <a:txBody>
                    <a:bodyPr/>
                    <a:lstStyle/>
                    <a:p>
                      <a:pPr algn="l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jul-14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250,60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193,00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439,00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961,20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393,08</a:t>
                      </a:r>
                    </a:p>
                  </a:txBody>
                  <a:tcPr marL="9525" marR="9525" marT="9525" marB="0" anchor="ctr"/>
                </a:tc>
              </a:tr>
              <a:tr h="512057">
                <a:tc>
                  <a:txBody>
                    <a:bodyPr/>
                    <a:lstStyle/>
                    <a:p>
                      <a:pPr algn="l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sep-14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252,53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193,79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430,92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963,40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388,56</a:t>
                      </a:r>
                    </a:p>
                  </a:txBody>
                  <a:tcPr marL="9525" marR="9525" marT="9525" marB="0" anchor="ctr"/>
                </a:tc>
              </a:tr>
              <a:tr h="512057">
                <a:tc>
                  <a:txBody>
                    <a:bodyPr/>
                    <a:lstStyle/>
                    <a:p>
                      <a:pPr algn="l" fontAlgn="ctr"/>
                      <a:r>
                        <a:rPr lang="es-AR" sz="1800" b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dic-14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255,47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194,68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428,90</a:t>
                      </a:r>
                      <a:endParaRPr kumimoji="0" lang="es-AR" sz="1800" u="none" strike="noStrike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964,29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381,94</a:t>
                      </a:r>
                    </a:p>
                  </a:txBody>
                  <a:tcPr marL="9525" marR="9525" marT="9525" marB="0" anchor="ctr"/>
                </a:tc>
              </a:tr>
              <a:tr h="512057">
                <a:tc>
                  <a:txBody>
                    <a:bodyPr/>
                    <a:lstStyle/>
                    <a:p>
                      <a:pPr algn="l" fontAlgn="ctr"/>
                      <a:r>
                        <a:rPr lang="es-AR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jul-15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258,68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202,26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429,73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975,31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kumimoji="0" lang="es-AR" sz="18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384,48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4211960" y="5949280"/>
            <a:ext cx="4176464" cy="576064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marR="0" lvl="0" algn="r" defTabSz="914400" fontAlgn="auto">
              <a:buClr>
                <a:schemeClr val="accent2"/>
              </a:buClr>
              <a:buSzPct val="85000"/>
              <a:tabLst/>
              <a:defRPr/>
            </a:pPr>
            <a:r>
              <a:rPr lang="es-ES" sz="2000" b="1" dirty="0" smtClean="0">
                <a:solidFill>
                  <a:schemeClr val="bg1"/>
                </a:solidFill>
              </a:rPr>
              <a:t>Mercado de Chicago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611560" y="5877272"/>
            <a:ext cx="5472608" cy="648072"/>
          </a:xfrm>
        </p:spPr>
        <p:txBody>
          <a:bodyPr anchor="ctr">
            <a:noAutofit/>
          </a:bodyPr>
          <a:lstStyle/>
          <a:p>
            <a:r>
              <a:rPr lang="es-ES" sz="2400" b="1" spc="-50" dirty="0" err="1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Commodities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7338848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err="1" smtClean="0"/>
              <a:t>Expansion</a:t>
            </a:r>
            <a:r>
              <a:rPr lang="es-ES" dirty="0" smtClean="0"/>
              <a:t> monetaria y descalce Financiero</a:t>
            </a:r>
            <a:endParaRPr lang="es-ES" dirty="0"/>
          </a:p>
        </p:txBody>
      </p:sp>
      <p:sp>
        <p:nvSpPr>
          <p:cNvPr id="3" name="2 Marcador de texto"/>
          <p:cNvSpPr>
            <a:spLocks noGrp="1"/>
          </p:cNvSpPr>
          <p:nvPr>
            <p:ph type="subTitle" idx="1"/>
          </p:nvPr>
        </p:nvSpPr>
        <p:spPr>
          <a:xfrm>
            <a:off x="978768" y="4653136"/>
            <a:ext cx="4961384" cy="1008112"/>
          </a:xfrm>
        </p:spPr>
        <p:txBody>
          <a:bodyPr/>
          <a:lstStyle/>
          <a:p>
            <a:r>
              <a:rPr lang="es-ES" dirty="0" smtClean="0">
                <a:solidFill>
                  <a:schemeClr val="tx2">
                    <a:lumMod val="75000"/>
                  </a:schemeClr>
                </a:solidFill>
              </a:rPr>
              <a:t>Evolución Anual </a:t>
            </a:r>
            <a:endParaRPr lang="es-ES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3432907"/>
              </p:ext>
            </p:extLst>
          </p:nvPr>
        </p:nvGraphicFramePr>
        <p:xfrm>
          <a:off x="0" y="279255"/>
          <a:ext cx="9144000" cy="565278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877272"/>
            <a:ext cx="4464500" cy="80615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Reservas  Internacionales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5580112" y="5932040"/>
            <a:ext cx="3240360" cy="737320"/>
          </a:xfrm>
          <a:prstGeom prst="rect">
            <a:avLst/>
          </a:prstGeom>
        </p:spPr>
        <p:txBody>
          <a:bodyPr anchor="ctr">
            <a:normAutofit lnSpcReduction="10000"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b="1" dirty="0" smtClean="0">
                <a:solidFill>
                  <a:prstClr val="white"/>
                </a:solidFill>
              </a:rPr>
              <a:t>Noviembre 2011 / Julio 2013 - En </a:t>
            </a:r>
            <a:r>
              <a:rPr lang="es-ES" b="1" dirty="0">
                <a:solidFill>
                  <a:prstClr val="white"/>
                </a:solidFill>
              </a:rPr>
              <a:t>millones de </a:t>
            </a:r>
            <a:r>
              <a:rPr lang="es-ES" b="1" dirty="0" smtClean="0">
                <a:solidFill>
                  <a:prstClr val="white"/>
                </a:solidFill>
              </a:rPr>
              <a:t>U$S</a:t>
            </a:r>
            <a:endParaRPr lang="es-ES" b="1" dirty="0">
              <a:solidFill>
                <a:prstClr val="white"/>
              </a:solidFill>
            </a:endParaRPr>
          </a:p>
        </p:txBody>
      </p:sp>
      <p:grpSp>
        <p:nvGrpSpPr>
          <p:cNvPr id="2" name="1 Grupo"/>
          <p:cNvGrpSpPr/>
          <p:nvPr/>
        </p:nvGrpSpPr>
        <p:grpSpPr>
          <a:xfrm>
            <a:off x="683568" y="836712"/>
            <a:ext cx="8239831" cy="3988090"/>
            <a:chOff x="581758" y="-924454"/>
            <a:chExt cx="6509471" cy="6429600"/>
          </a:xfrm>
        </p:grpSpPr>
        <p:grpSp>
          <p:nvGrpSpPr>
            <p:cNvPr id="3" name="2 Grupo"/>
            <p:cNvGrpSpPr/>
            <p:nvPr/>
          </p:nvGrpSpPr>
          <p:grpSpPr>
            <a:xfrm>
              <a:off x="581758" y="-924454"/>
              <a:ext cx="6509471" cy="6140346"/>
              <a:chOff x="581758" y="-602531"/>
              <a:chExt cx="6509471" cy="5779148"/>
            </a:xfrm>
          </p:grpSpPr>
          <p:sp>
            <p:nvSpPr>
              <p:cNvPr id="14" name="4 Conector angular"/>
              <p:cNvSpPr/>
              <p:nvPr/>
            </p:nvSpPr>
            <p:spPr>
              <a:xfrm rot="10800000">
                <a:off x="581758" y="-602531"/>
                <a:ext cx="2540593" cy="5719003"/>
              </a:xfrm>
              <a:prstGeom prst="bentConnector3">
                <a:avLst>
                  <a:gd name="adj1" fmla="val 100794"/>
                </a:avLst>
              </a:prstGeom>
              <a:ln>
                <a:solidFill>
                  <a:schemeClr val="accent2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  <p:sp>
            <p:nvSpPr>
              <p:cNvPr id="15" name="1 Conector angular"/>
              <p:cNvSpPr/>
              <p:nvPr/>
            </p:nvSpPr>
            <p:spPr>
              <a:xfrm rot="10800000" flipH="1">
                <a:off x="4031405" y="4908618"/>
                <a:ext cx="3059824" cy="267999"/>
              </a:xfrm>
              <a:prstGeom prst="bentConnector3">
                <a:avLst>
                  <a:gd name="adj1" fmla="val 100084"/>
                </a:avLst>
              </a:prstGeom>
              <a:ln>
                <a:solidFill>
                  <a:schemeClr val="accent2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13" name="3 CuadroTexto"/>
            <p:cNvSpPr txBox="1"/>
            <p:nvPr/>
          </p:nvSpPr>
          <p:spPr>
            <a:xfrm>
              <a:off x="3198417" y="4646395"/>
              <a:ext cx="1008112" cy="858751"/>
            </a:xfrm>
            <a:prstGeom prst="rect">
              <a:avLst/>
            </a:prstGeom>
            <a:ln>
              <a:noFill/>
            </a:ln>
          </p:spPr>
          <p:txBody>
            <a:bodyPr wrap="none" rtlCol="0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s-ES" sz="2400" b="1" dirty="0" smtClean="0">
                  <a:solidFill>
                    <a:schemeClr val="accent2"/>
                  </a:solidFill>
                </a:rPr>
                <a:t>-21,33%</a:t>
              </a:r>
              <a:endParaRPr lang="es-ES" sz="1200" b="1" dirty="0">
                <a:solidFill>
                  <a:schemeClr val="accent2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3045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3594125"/>
              </p:ext>
            </p:extLst>
          </p:nvPr>
        </p:nvGraphicFramePr>
        <p:xfrm>
          <a:off x="0" y="295275"/>
          <a:ext cx="9144000" cy="56623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755576" y="5877272"/>
            <a:ext cx="4536504" cy="720080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Base Monetaria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5676888" y="5957664"/>
            <a:ext cx="3143582" cy="639688"/>
          </a:xfrm>
          <a:prstGeom prst="rect">
            <a:avLst/>
          </a:prstGeom>
        </p:spPr>
        <p:txBody>
          <a:bodyPr>
            <a:normAutofit fontScale="85000" lnSpcReduction="20000"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Noviembre 2011 / </a:t>
            </a:r>
            <a:r>
              <a:rPr lang="es-ES" sz="2000" b="1" dirty="0" smtClean="0">
                <a:solidFill>
                  <a:prstClr val="white"/>
                </a:solidFill>
              </a:rPr>
              <a:t>Julio </a:t>
            </a:r>
            <a:r>
              <a:rPr lang="es-ES" sz="2000" b="1" dirty="0">
                <a:solidFill>
                  <a:prstClr val="white"/>
                </a:solidFill>
              </a:rPr>
              <a:t>2013 </a:t>
            </a:r>
            <a:r>
              <a:rPr lang="es-ES" sz="2000" b="1" dirty="0" smtClean="0">
                <a:solidFill>
                  <a:prstClr val="white"/>
                </a:solidFill>
              </a:rPr>
              <a:t>- </a:t>
            </a:r>
            <a:r>
              <a:rPr lang="es-ES" sz="2000" b="1" dirty="0">
                <a:solidFill>
                  <a:prstClr val="white"/>
                </a:solidFill>
              </a:rPr>
              <a:t>En millones </a:t>
            </a:r>
            <a:r>
              <a:rPr lang="es-ES" sz="2000" b="1" dirty="0" smtClean="0">
                <a:solidFill>
                  <a:prstClr val="white"/>
                </a:solidFill>
              </a:rPr>
              <a:t>de $ </a:t>
            </a:r>
            <a:endParaRPr lang="es-ES" sz="2000" b="1" dirty="0">
              <a:solidFill>
                <a:prstClr val="white"/>
              </a:solidFill>
            </a:endParaRPr>
          </a:p>
        </p:txBody>
      </p:sp>
      <p:grpSp>
        <p:nvGrpSpPr>
          <p:cNvPr id="2" name="1 Grupo"/>
          <p:cNvGrpSpPr/>
          <p:nvPr/>
        </p:nvGrpSpPr>
        <p:grpSpPr>
          <a:xfrm>
            <a:off x="755574" y="836712"/>
            <a:ext cx="8208913" cy="4032448"/>
            <a:chOff x="245249" y="-13431"/>
            <a:chExt cx="6485045" cy="4804772"/>
          </a:xfrm>
        </p:grpSpPr>
        <p:grpSp>
          <p:nvGrpSpPr>
            <p:cNvPr id="3" name="10 Grupo"/>
            <p:cNvGrpSpPr/>
            <p:nvPr/>
          </p:nvGrpSpPr>
          <p:grpSpPr>
            <a:xfrm>
              <a:off x="245249" y="-13431"/>
              <a:ext cx="6485045" cy="4585542"/>
              <a:chOff x="245249" y="254906"/>
              <a:chExt cx="6485045" cy="4315801"/>
            </a:xfrm>
          </p:grpSpPr>
          <p:sp>
            <p:nvSpPr>
              <p:cNvPr id="13" name="4 Conector angular"/>
              <p:cNvSpPr/>
              <p:nvPr/>
            </p:nvSpPr>
            <p:spPr>
              <a:xfrm rot="10800000">
                <a:off x="245249" y="4347950"/>
                <a:ext cx="2780358" cy="222757"/>
              </a:xfrm>
              <a:prstGeom prst="bentConnector3">
                <a:avLst>
                  <a:gd name="adj1" fmla="val 100326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  <p:sp>
            <p:nvSpPr>
              <p:cNvPr id="14" name="1 Conector angular"/>
              <p:cNvSpPr/>
              <p:nvPr/>
            </p:nvSpPr>
            <p:spPr>
              <a:xfrm rot="10800000" flipH="1">
                <a:off x="4133090" y="254906"/>
                <a:ext cx="2597204" cy="4315801"/>
              </a:xfrm>
              <a:prstGeom prst="bentConnector3">
                <a:avLst>
                  <a:gd name="adj1" fmla="val 99835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12" name="3 CuadroTexto"/>
            <p:cNvSpPr txBox="1"/>
            <p:nvPr/>
          </p:nvSpPr>
          <p:spPr>
            <a:xfrm>
              <a:off x="3139774" y="4335434"/>
              <a:ext cx="1008112" cy="455907"/>
            </a:xfrm>
            <a:prstGeom prst="rect">
              <a:avLst/>
            </a:prstGeom>
            <a:ln>
              <a:noFill/>
              <a:prstDash val="dash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  <p:txBody>
            <a:bodyPr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s-ES" sz="2400" b="1" dirty="0" smtClean="0">
                  <a:solidFill>
                    <a:schemeClr val="accent2"/>
                  </a:solidFill>
                </a:rPr>
                <a:t>65,83%</a:t>
              </a:r>
              <a:endParaRPr lang="es-ES" sz="1400" dirty="0">
                <a:solidFill>
                  <a:schemeClr val="accent2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6340113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40845900"/>
              </p:ext>
            </p:extLst>
          </p:nvPr>
        </p:nvGraphicFramePr>
        <p:xfrm>
          <a:off x="0" y="292553"/>
          <a:ext cx="9144000" cy="544070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400" dirty="0">
                <a:solidFill>
                  <a:srgbClr val="EEECE1">
                    <a:lumMod val="75000"/>
                  </a:srgb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755576" y="5877272"/>
            <a:ext cx="2376264" cy="64807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Depósitos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5796136" y="5733256"/>
            <a:ext cx="3024336" cy="783704"/>
          </a:xfrm>
          <a:prstGeom prst="rect">
            <a:avLst/>
          </a:prstGeom>
        </p:spPr>
        <p:txBody>
          <a:bodyPr>
            <a:normAutofit fontScale="85000" lnSpcReduction="10000"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Noviembre 2011 / </a:t>
            </a:r>
            <a:r>
              <a:rPr lang="es-ES" sz="2000" b="1" dirty="0" smtClean="0">
                <a:solidFill>
                  <a:prstClr val="white"/>
                </a:solidFill>
              </a:rPr>
              <a:t>Julio 2013 - </a:t>
            </a:r>
            <a:r>
              <a:rPr lang="es-ES" sz="2000" b="1" dirty="0">
                <a:solidFill>
                  <a:prstClr val="white"/>
                </a:solidFill>
              </a:rPr>
              <a:t>En efectivo en millones </a:t>
            </a:r>
            <a:r>
              <a:rPr lang="es-ES" sz="2000" b="1" dirty="0" smtClean="0">
                <a:solidFill>
                  <a:prstClr val="white"/>
                </a:solidFill>
              </a:rPr>
              <a:t>de $ </a:t>
            </a:r>
            <a:endParaRPr lang="es-ES" sz="2000" b="1" dirty="0">
              <a:solidFill>
                <a:prstClr val="white"/>
              </a:solidFill>
            </a:endParaRPr>
          </a:p>
        </p:txBody>
      </p:sp>
      <p:grpSp>
        <p:nvGrpSpPr>
          <p:cNvPr id="2" name="1 Grupo"/>
          <p:cNvGrpSpPr/>
          <p:nvPr/>
        </p:nvGrpSpPr>
        <p:grpSpPr>
          <a:xfrm>
            <a:off x="827581" y="1268760"/>
            <a:ext cx="8136907" cy="3384376"/>
            <a:chOff x="286078" y="9583"/>
            <a:chExt cx="6573254" cy="5524937"/>
          </a:xfrm>
        </p:grpSpPr>
        <p:grpSp>
          <p:nvGrpSpPr>
            <p:cNvPr id="3" name="9 Grupo"/>
            <p:cNvGrpSpPr/>
            <p:nvPr/>
          </p:nvGrpSpPr>
          <p:grpSpPr>
            <a:xfrm>
              <a:off x="286078" y="9583"/>
              <a:ext cx="6573254" cy="5264716"/>
              <a:chOff x="286078" y="276563"/>
              <a:chExt cx="6573254" cy="4955028"/>
            </a:xfrm>
          </p:grpSpPr>
          <p:sp>
            <p:nvSpPr>
              <p:cNvPr id="12" name="4 Conector angular"/>
              <p:cNvSpPr/>
              <p:nvPr/>
            </p:nvSpPr>
            <p:spPr>
              <a:xfrm rot="10800000">
                <a:off x="286078" y="4505903"/>
                <a:ext cx="2853683" cy="725677"/>
              </a:xfrm>
              <a:prstGeom prst="bentConnector3">
                <a:avLst>
                  <a:gd name="adj1" fmla="val 103183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  <p:sp>
            <p:nvSpPr>
              <p:cNvPr id="13" name="1 Conector angular"/>
              <p:cNvSpPr/>
              <p:nvPr/>
            </p:nvSpPr>
            <p:spPr>
              <a:xfrm rot="10800000" flipH="1">
                <a:off x="4147886" y="276563"/>
                <a:ext cx="2711446" cy="4955028"/>
              </a:xfrm>
              <a:prstGeom prst="bentConnector3">
                <a:avLst>
                  <a:gd name="adj1" fmla="val 99412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11" name="3 CuadroTexto"/>
            <p:cNvSpPr txBox="1"/>
            <p:nvPr/>
          </p:nvSpPr>
          <p:spPr>
            <a:xfrm>
              <a:off x="3145004" y="4814440"/>
              <a:ext cx="1008112" cy="720080"/>
            </a:xfrm>
            <a:prstGeom prst="rect">
              <a:avLst/>
            </a:prstGeom>
            <a:ln>
              <a:noFill/>
              <a:prstDash val="dash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  <p:txBody>
            <a:bodyPr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s-ES" sz="2400" b="1" dirty="0" smtClean="0">
                  <a:solidFill>
                    <a:schemeClr val="accent2"/>
                  </a:solidFill>
                </a:rPr>
                <a:t>45,42%</a:t>
              </a:r>
              <a:endParaRPr lang="es-ES" sz="1400" dirty="0">
                <a:solidFill>
                  <a:schemeClr val="accent2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54865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8658482"/>
              </p:ext>
            </p:extLst>
          </p:nvPr>
        </p:nvGraphicFramePr>
        <p:xfrm>
          <a:off x="0" y="292553"/>
          <a:ext cx="9144000" cy="551271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400" dirty="0">
                <a:solidFill>
                  <a:srgbClr val="EEECE1">
                    <a:lumMod val="75000"/>
                  </a:srgb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827584" y="5877272"/>
            <a:ext cx="2160239" cy="648072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Préstamos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5585392" y="5957664"/>
            <a:ext cx="3235079" cy="639688"/>
          </a:xfrm>
          <a:prstGeom prst="rect">
            <a:avLst/>
          </a:prstGeom>
        </p:spPr>
        <p:txBody>
          <a:bodyPr>
            <a:normAutofit fontScale="85000" lnSpcReduction="20000"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Noviembre 2011 / </a:t>
            </a:r>
            <a:r>
              <a:rPr lang="es-ES" sz="2000" b="1" dirty="0" smtClean="0">
                <a:solidFill>
                  <a:prstClr val="white"/>
                </a:solidFill>
              </a:rPr>
              <a:t>Julio 2013- </a:t>
            </a:r>
            <a:r>
              <a:rPr lang="es-ES" sz="2000" b="1" dirty="0">
                <a:solidFill>
                  <a:prstClr val="white"/>
                </a:solidFill>
              </a:rPr>
              <a:t>En millones </a:t>
            </a:r>
            <a:r>
              <a:rPr lang="es-ES" sz="2000" b="1" dirty="0" smtClean="0">
                <a:solidFill>
                  <a:prstClr val="white"/>
                </a:solidFill>
              </a:rPr>
              <a:t>de $ </a:t>
            </a:r>
            <a:endParaRPr lang="es-ES" sz="2000" b="1" dirty="0">
              <a:solidFill>
                <a:prstClr val="white"/>
              </a:solidFill>
            </a:endParaRPr>
          </a:p>
        </p:txBody>
      </p:sp>
      <p:grpSp>
        <p:nvGrpSpPr>
          <p:cNvPr id="2" name="1 Grupo"/>
          <p:cNvGrpSpPr/>
          <p:nvPr/>
        </p:nvGrpSpPr>
        <p:grpSpPr>
          <a:xfrm>
            <a:off x="827584" y="764703"/>
            <a:ext cx="8136905" cy="4237857"/>
            <a:chOff x="308153" y="-390535"/>
            <a:chExt cx="6640066" cy="6678459"/>
          </a:xfrm>
        </p:grpSpPr>
        <p:grpSp>
          <p:nvGrpSpPr>
            <p:cNvPr id="3" name="9 Grupo"/>
            <p:cNvGrpSpPr/>
            <p:nvPr/>
          </p:nvGrpSpPr>
          <p:grpSpPr>
            <a:xfrm>
              <a:off x="308153" y="-390535"/>
              <a:ext cx="6640066" cy="6381413"/>
              <a:chOff x="308153" y="-100019"/>
              <a:chExt cx="6640066" cy="6006036"/>
            </a:xfrm>
          </p:grpSpPr>
          <p:sp>
            <p:nvSpPr>
              <p:cNvPr id="12" name="4 Conector angular"/>
              <p:cNvSpPr/>
              <p:nvPr/>
            </p:nvSpPr>
            <p:spPr>
              <a:xfrm rot="10800000">
                <a:off x="308153" y="5507865"/>
                <a:ext cx="2831613" cy="398152"/>
              </a:xfrm>
              <a:prstGeom prst="bentConnector3">
                <a:avLst>
                  <a:gd name="adj1" fmla="val 100219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  <p:sp>
            <p:nvSpPr>
              <p:cNvPr id="13" name="1 Conector angular"/>
              <p:cNvSpPr/>
              <p:nvPr/>
            </p:nvSpPr>
            <p:spPr>
              <a:xfrm rot="10800000" flipH="1">
                <a:off x="4190731" y="-100019"/>
                <a:ext cx="2757488" cy="5946735"/>
              </a:xfrm>
              <a:prstGeom prst="bentConnector3">
                <a:avLst>
                  <a:gd name="adj1" fmla="val 98944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11" name="3 CuadroTexto"/>
            <p:cNvSpPr txBox="1"/>
            <p:nvPr/>
          </p:nvSpPr>
          <p:spPr>
            <a:xfrm>
              <a:off x="3139774" y="5567844"/>
              <a:ext cx="1008112" cy="720080"/>
            </a:xfrm>
            <a:prstGeom prst="rect">
              <a:avLst/>
            </a:prstGeom>
            <a:ln>
              <a:noFill/>
              <a:prstDash val="dash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  <p:txBody>
            <a:bodyPr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s-ES" sz="2400" b="1" dirty="0" smtClean="0">
                  <a:solidFill>
                    <a:schemeClr val="accent2"/>
                  </a:solidFill>
                </a:rPr>
                <a:t>55,05%</a:t>
              </a:r>
              <a:endParaRPr lang="es-ES" sz="1800" b="1" dirty="0" smtClean="0">
                <a:solidFill>
                  <a:schemeClr val="accent2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317192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2380293"/>
              </p:ext>
            </p:extLst>
          </p:nvPr>
        </p:nvGraphicFramePr>
        <p:xfrm>
          <a:off x="0" y="292553"/>
          <a:ext cx="9144000" cy="536869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755567" y="5877272"/>
            <a:ext cx="2376273" cy="720080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LEBAC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5603562" y="5877272"/>
            <a:ext cx="3216910" cy="639688"/>
          </a:xfrm>
          <a:prstGeom prst="rect">
            <a:avLst/>
          </a:prstGeom>
        </p:spPr>
        <p:txBody>
          <a:bodyPr anchor="ctr">
            <a:normAutofit fontScale="85000" lnSpcReduction="20000"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Noviembre 2011 / </a:t>
            </a:r>
            <a:r>
              <a:rPr lang="es-ES" sz="2000" b="1" dirty="0" smtClean="0">
                <a:solidFill>
                  <a:prstClr val="white"/>
                </a:solidFill>
              </a:rPr>
              <a:t>Julio 2013 - </a:t>
            </a:r>
            <a:r>
              <a:rPr lang="es-ES" sz="2000" b="1" dirty="0">
                <a:solidFill>
                  <a:prstClr val="white"/>
                </a:solidFill>
              </a:rPr>
              <a:t>En millones </a:t>
            </a:r>
            <a:r>
              <a:rPr lang="es-ES" sz="2000" b="1" dirty="0" smtClean="0">
                <a:solidFill>
                  <a:prstClr val="white"/>
                </a:solidFill>
              </a:rPr>
              <a:t>de $ </a:t>
            </a:r>
            <a:endParaRPr lang="es-ES" sz="2000" b="1" dirty="0">
              <a:solidFill>
                <a:prstClr val="white"/>
              </a:solidFill>
            </a:endParaRPr>
          </a:p>
        </p:txBody>
      </p:sp>
      <p:grpSp>
        <p:nvGrpSpPr>
          <p:cNvPr id="2" name="1 Grupo"/>
          <p:cNvGrpSpPr/>
          <p:nvPr/>
        </p:nvGrpSpPr>
        <p:grpSpPr>
          <a:xfrm>
            <a:off x="755575" y="1340766"/>
            <a:ext cx="8280920" cy="3340817"/>
            <a:chOff x="424237" y="2486427"/>
            <a:chExt cx="5384300" cy="2129827"/>
          </a:xfrm>
        </p:grpSpPr>
        <p:grpSp>
          <p:nvGrpSpPr>
            <p:cNvPr id="3" name="9 Grupo"/>
            <p:cNvGrpSpPr/>
            <p:nvPr/>
          </p:nvGrpSpPr>
          <p:grpSpPr>
            <a:xfrm>
              <a:off x="424237" y="2486427"/>
              <a:ext cx="5384300" cy="1976272"/>
              <a:chOff x="424237" y="2607707"/>
              <a:chExt cx="5384300" cy="1860018"/>
            </a:xfrm>
          </p:grpSpPr>
          <p:sp>
            <p:nvSpPr>
              <p:cNvPr id="13" name="4 Conector angular"/>
              <p:cNvSpPr/>
              <p:nvPr/>
            </p:nvSpPr>
            <p:spPr>
              <a:xfrm rot="10800000">
                <a:off x="424237" y="3952937"/>
                <a:ext cx="2203385" cy="514788"/>
              </a:xfrm>
              <a:prstGeom prst="bentConnector3">
                <a:avLst>
                  <a:gd name="adj1" fmla="val 100797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  <p:sp>
            <p:nvSpPr>
              <p:cNvPr id="14" name="1 Conector angular"/>
              <p:cNvSpPr/>
              <p:nvPr/>
            </p:nvSpPr>
            <p:spPr>
              <a:xfrm rot="10800000" flipH="1">
                <a:off x="3576426" y="2607707"/>
                <a:ext cx="2232111" cy="1860014"/>
              </a:xfrm>
              <a:prstGeom prst="bentConnector3">
                <a:avLst>
                  <a:gd name="adj1" fmla="val 97424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12" name="3 CuadroTexto"/>
            <p:cNvSpPr txBox="1"/>
            <p:nvPr/>
          </p:nvSpPr>
          <p:spPr>
            <a:xfrm>
              <a:off x="2515171" y="4309152"/>
              <a:ext cx="1061254" cy="307102"/>
            </a:xfrm>
            <a:prstGeom prst="rect">
              <a:avLst/>
            </a:prstGeom>
            <a:ln>
              <a:noFill/>
              <a:prstDash val="dash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  <p:txBody>
            <a:bodyPr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s-ES" sz="2400" b="1" dirty="0" smtClean="0">
                  <a:solidFill>
                    <a:schemeClr val="accent2"/>
                  </a:solidFill>
                </a:rPr>
                <a:t>26,69%</a:t>
              </a:r>
              <a:endParaRPr lang="es-ES" dirty="0">
                <a:solidFill>
                  <a:schemeClr val="accent2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28707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4265846"/>
              </p:ext>
            </p:extLst>
          </p:nvPr>
        </p:nvGraphicFramePr>
        <p:xfrm>
          <a:off x="0" y="292553"/>
          <a:ext cx="9144000" cy="55847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683568" y="5877272"/>
            <a:ext cx="2448272" cy="720080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Tasa </a:t>
            </a:r>
            <a:r>
              <a:rPr lang="es-ES" sz="2400" b="1" spc="-50" dirty="0" err="1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Badlar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572000" y="5877272"/>
            <a:ext cx="4248472" cy="639688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Noviembre 2011 / </a:t>
            </a:r>
            <a:r>
              <a:rPr lang="es-ES" sz="2000" b="1" dirty="0" smtClean="0">
                <a:solidFill>
                  <a:prstClr val="white"/>
                </a:solidFill>
              </a:rPr>
              <a:t>Julio 2013 - </a:t>
            </a:r>
            <a:r>
              <a:rPr lang="es-ES" sz="2000" b="1" dirty="0">
                <a:solidFill>
                  <a:prstClr val="white"/>
                </a:solidFill>
              </a:rPr>
              <a:t>En </a:t>
            </a:r>
            <a:r>
              <a:rPr lang="es-ES" sz="2000" b="1" dirty="0" smtClean="0">
                <a:solidFill>
                  <a:prstClr val="white"/>
                </a:solidFill>
              </a:rPr>
              <a:t>% </a:t>
            </a:r>
            <a:endParaRPr lang="es-ES" sz="2000" b="1" dirty="0">
              <a:solidFill>
                <a:prstClr val="white"/>
              </a:solidFill>
            </a:endParaRPr>
          </a:p>
        </p:txBody>
      </p:sp>
      <p:grpSp>
        <p:nvGrpSpPr>
          <p:cNvPr id="2" name="1 Grupo"/>
          <p:cNvGrpSpPr/>
          <p:nvPr/>
        </p:nvGrpSpPr>
        <p:grpSpPr>
          <a:xfrm>
            <a:off x="395534" y="404664"/>
            <a:ext cx="8568954" cy="2232248"/>
            <a:chOff x="231457" y="-2050267"/>
            <a:chExt cx="5398467" cy="10866455"/>
          </a:xfrm>
        </p:grpSpPr>
        <p:grpSp>
          <p:nvGrpSpPr>
            <p:cNvPr id="3" name="9 Grupo"/>
            <p:cNvGrpSpPr/>
            <p:nvPr/>
          </p:nvGrpSpPr>
          <p:grpSpPr>
            <a:xfrm>
              <a:off x="231457" y="-572290"/>
              <a:ext cx="5398467" cy="9388478"/>
              <a:chOff x="231457" y="-271082"/>
              <a:chExt cx="5398467" cy="8836212"/>
            </a:xfrm>
          </p:grpSpPr>
          <p:sp>
            <p:nvSpPr>
              <p:cNvPr id="13" name="4 Conector angular"/>
              <p:cNvSpPr/>
              <p:nvPr/>
            </p:nvSpPr>
            <p:spPr>
              <a:xfrm rot="10800000" flipV="1">
                <a:off x="231457" y="-271082"/>
                <a:ext cx="2396164" cy="4418106"/>
              </a:xfrm>
              <a:prstGeom prst="bentConnector3">
                <a:avLst>
                  <a:gd name="adj1" fmla="val 100448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  <p:sp>
            <p:nvSpPr>
              <p:cNvPr id="14" name="1 Conector angular"/>
              <p:cNvSpPr/>
              <p:nvPr/>
            </p:nvSpPr>
            <p:spPr>
              <a:xfrm rot="10800000" flipH="1" flipV="1">
                <a:off x="3512013" y="-271073"/>
                <a:ext cx="2117911" cy="8836203"/>
              </a:xfrm>
              <a:prstGeom prst="bentConnector3">
                <a:avLst>
                  <a:gd name="adj1" fmla="val 100158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12" name="3 CuadroTexto"/>
            <p:cNvSpPr txBox="1"/>
            <p:nvPr/>
          </p:nvSpPr>
          <p:spPr>
            <a:xfrm>
              <a:off x="2515170" y="-2050267"/>
              <a:ext cx="1061254" cy="3420156"/>
            </a:xfrm>
            <a:prstGeom prst="rect">
              <a:avLst/>
            </a:prstGeom>
            <a:ln>
              <a:noFill/>
              <a:prstDash val="dash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  <p:txBody>
            <a:bodyPr anchor="t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s-ES" sz="2400" b="1" dirty="0" smtClean="0">
                  <a:solidFill>
                    <a:srgbClr val="FFC000"/>
                  </a:solidFill>
                </a:rPr>
                <a:t>-12,11%</a:t>
              </a:r>
              <a:endParaRPr lang="es-ES" dirty="0">
                <a:solidFill>
                  <a:srgbClr val="FFC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67401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956280"/>
              </p:ext>
            </p:extLst>
          </p:nvPr>
        </p:nvGraphicFramePr>
        <p:xfrm>
          <a:off x="611561" y="764703"/>
          <a:ext cx="7776864" cy="4824535"/>
        </p:xfrm>
        <a:graphic>
          <a:graphicData uri="http://schemas.openxmlformats.org/drawingml/2006/table">
            <a:tbl>
              <a:tblPr firstRow="1" firstCol="1" bandRow="1" bandCol="1">
                <a:tableStyleId>{F5AB1C69-6EDB-4FF4-983F-18BD219EF322}</a:tableStyleId>
              </a:tblPr>
              <a:tblGrid>
                <a:gridCol w="3467365"/>
                <a:gridCol w="2394367"/>
                <a:gridCol w="1915132"/>
              </a:tblGrid>
              <a:tr h="696976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Indicador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Igual mes año anterior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Var. %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</a:tr>
              <a:tr h="9854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EMAE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May-13</a:t>
                      </a:r>
                      <a:endParaRPr kumimoji="0" lang="es-ES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b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7,8</a:t>
                      </a:r>
                      <a:endParaRPr kumimoji="0" lang="es-ES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7189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EMI 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May-13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b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5,2</a:t>
                      </a:r>
                      <a:endParaRPr kumimoji="0" lang="es-ES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9854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Actividad de la construcción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May-13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b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7,7</a:t>
                      </a:r>
                      <a:endParaRPr kumimoji="0" lang="es-ES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7189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Ventas en supermercados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May-13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28,3</a:t>
                      </a:r>
                      <a:endParaRPr kumimoji="0" lang="es-ES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7189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Ventas en centros de compras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May-13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b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38,7</a:t>
                      </a:r>
                      <a:endParaRPr kumimoji="0" lang="es-ES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611560" y="5949280"/>
            <a:ext cx="3960440" cy="576064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Síntesis de Coyuntura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283968" y="5877272"/>
            <a:ext cx="4176464" cy="648072"/>
          </a:xfrm>
          <a:prstGeom prst="rect">
            <a:avLst/>
          </a:prstGeom>
        </p:spPr>
        <p:txBody>
          <a:bodyPr anchor="ctr">
            <a:normAutofit fontScale="85000" lnSpcReduction="20000"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Variación </a:t>
            </a:r>
            <a:r>
              <a:rPr lang="es-ES" sz="2000" b="1" dirty="0" smtClean="0">
                <a:solidFill>
                  <a:prstClr val="white"/>
                </a:solidFill>
              </a:rPr>
              <a:t>igual mes año anterior </a:t>
            </a:r>
            <a:r>
              <a:rPr lang="es-ES" sz="2000" b="1" dirty="0" err="1">
                <a:solidFill>
                  <a:prstClr val="white"/>
                </a:solidFill>
              </a:rPr>
              <a:t>desestacionalizado</a:t>
            </a:r>
            <a:endParaRPr lang="es-ES" sz="2000" b="1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8467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6065226"/>
              </p:ext>
            </p:extLst>
          </p:nvPr>
        </p:nvGraphicFramePr>
        <p:xfrm>
          <a:off x="0" y="292553"/>
          <a:ext cx="9144000" cy="536869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400" dirty="0">
                <a:solidFill>
                  <a:srgbClr val="EEECE1">
                    <a:lumMod val="75000"/>
                  </a:srgb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827582" y="5877272"/>
            <a:ext cx="2304258" cy="720080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Plazo Fijo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5550799" y="5877272"/>
            <a:ext cx="3269672" cy="639688"/>
          </a:xfrm>
          <a:prstGeom prst="rect">
            <a:avLst/>
          </a:prstGeom>
        </p:spPr>
        <p:txBody>
          <a:bodyPr anchor="ctr">
            <a:normAutofit fontScale="85000" lnSpcReduction="20000"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Noviembre 2011 / </a:t>
            </a:r>
            <a:r>
              <a:rPr lang="es-ES" sz="2000" b="1" dirty="0" smtClean="0">
                <a:solidFill>
                  <a:prstClr val="white"/>
                </a:solidFill>
              </a:rPr>
              <a:t>Julio 2013 - </a:t>
            </a:r>
            <a:r>
              <a:rPr lang="es-ES" sz="2000" b="1" dirty="0">
                <a:solidFill>
                  <a:prstClr val="white"/>
                </a:solidFill>
              </a:rPr>
              <a:t>En millones </a:t>
            </a:r>
            <a:r>
              <a:rPr lang="es-ES" sz="2000" b="1" dirty="0" smtClean="0">
                <a:solidFill>
                  <a:prstClr val="white"/>
                </a:solidFill>
              </a:rPr>
              <a:t>de $ </a:t>
            </a:r>
            <a:endParaRPr lang="es-ES" sz="2000" b="1" dirty="0">
              <a:solidFill>
                <a:prstClr val="white"/>
              </a:solidFill>
            </a:endParaRPr>
          </a:p>
        </p:txBody>
      </p:sp>
      <p:grpSp>
        <p:nvGrpSpPr>
          <p:cNvPr id="2" name="1 Grupo"/>
          <p:cNvGrpSpPr/>
          <p:nvPr/>
        </p:nvGrpSpPr>
        <p:grpSpPr>
          <a:xfrm>
            <a:off x="827575" y="260648"/>
            <a:ext cx="8136913" cy="3168352"/>
            <a:chOff x="580024" y="-2771484"/>
            <a:chExt cx="5051075" cy="15127457"/>
          </a:xfrm>
        </p:grpSpPr>
        <p:grpSp>
          <p:nvGrpSpPr>
            <p:cNvPr id="3" name="9 Grupo"/>
            <p:cNvGrpSpPr/>
            <p:nvPr/>
          </p:nvGrpSpPr>
          <p:grpSpPr>
            <a:xfrm>
              <a:off x="580024" y="-572302"/>
              <a:ext cx="5051075" cy="12928275"/>
              <a:chOff x="580024" y="-271095"/>
              <a:chExt cx="5051075" cy="12167786"/>
            </a:xfrm>
          </p:grpSpPr>
          <p:sp>
            <p:nvSpPr>
              <p:cNvPr id="13" name="4 Conector angular"/>
              <p:cNvSpPr/>
              <p:nvPr/>
            </p:nvSpPr>
            <p:spPr>
              <a:xfrm rot="10800000" flipV="1">
                <a:off x="580024" y="-271073"/>
                <a:ext cx="2047599" cy="12167764"/>
              </a:xfrm>
              <a:prstGeom prst="bentConnector3">
                <a:avLst>
                  <a:gd name="adj1" fmla="val 101389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  <p:sp>
            <p:nvSpPr>
              <p:cNvPr id="14" name="1 Conector angular"/>
              <p:cNvSpPr/>
              <p:nvPr/>
            </p:nvSpPr>
            <p:spPr>
              <a:xfrm rot="10800000" flipH="1" flipV="1">
                <a:off x="3512015" y="-271095"/>
                <a:ext cx="2119084" cy="2460329"/>
              </a:xfrm>
              <a:prstGeom prst="bentConnector3">
                <a:avLst>
                  <a:gd name="adj1" fmla="val 100455"/>
                </a:avLst>
              </a:prstGeom>
              <a:ln>
                <a:solidFill>
                  <a:srgbClr val="FFC000"/>
                </a:solidFill>
                <a:prstDash val="dash"/>
              </a:ln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/>
              <a:lstStyle>
                <a:lvl1pPr marL="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s-E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12" name="3 CuadroTexto"/>
            <p:cNvSpPr txBox="1"/>
            <p:nvPr/>
          </p:nvSpPr>
          <p:spPr>
            <a:xfrm>
              <a:off x="2515170" y="-2771484"/>
              <a:ext cx="1061254" cy="3909284"/>
            </a:xfrm>
            <a:prstGeom prst="rect">
              <a:avLst/>
            </a:prstGeom>
            <a:ln>
              <a:noFill/>
              <a:prstDash val="dash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  <p:txBody>
            <a:bodyPr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s-ES" sz="2400" b="1" dirty="0" smtClean="0">
                  <a:solidFill>
                    <a:srgbClr val="FFC000"/>
                  </a:solidFill>
                </a:rPr>
                <a:t>42,57%</a:t>
              </a:r>
              <a:endParaRPr lang="es-ES" dirty="0">
                <a:solidFill>
                  <a:srgbClr val="FFC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7151873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smtClean="0"/>
              <a:t>Atraso CAMBIARIO</a:t>
            </a:r>
            <a:endParaRPr lang="es-ES" dirty="0"/>
          </a:p>
        </p:txBody>
      </p:sp>
      <p:sp>
        <p:nvSpPr>
          <p:cNvPr id="3" name="2 Marcador de texto"/>
          <p:cNvSpPr>
            <a:spLocks noGrp="1"/>
          </p:cNvSpPr>
          <p:nvPr>
            <p:ph type="subTitle" idx="1"/>
          </p:nvPr>
        </p:nvSpPr>
        <p:spPr>
          <a:xfrm>
            <a:off x="1050776" y="4581128"/>
            <a:ext cx="4961384" cy="1008112"/>
          </a:xfrm>
        </p:spPr>
        <p:txBody>
          <a:bodyPr/>
          <a:lstStyle/>
          <a:p>
            <a:r>
              <a:rPr lang="es-ES" dirty="0" smtClean="0">
                <a:solidFill>
                  <a:schemeClr val="tx2">
                    <a:lumMod val="75000"/>
                  </a:schemeClr>
                </a:solidFill>
              </a:rPr>
              <a:t>Evolución Anual </a:t>
            </a:r>
            <a:endParaRPr lang="es-ES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27117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611560" y="5877272"/>
            <a:ext cx="4032448" cy="720080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Evolución Tipo de  Cambio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644008" y="5877272"/>
            <a:ext cx="4176463" cy="639688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lvl="0"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defRPr/>
            </a:pPr>
            <a:r>
              <a:rPr lang="es-ES" sz="2000" b="1" dirty="0" smtClean="0">
                <a:solidFill>
                  <a:schemeClr val="bg1"/>
                </a:solidFill>
              </a:rPr>
              <a:t>1999 / 2013</a:t>
            </a:r>
          </a:p>
        </p:txBody>
      </p:sp>
      <p:graphicFrame>
        <p:nvGraphicFramePr>
          <p:cNvPr id="5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8340769"/>
              </p:ext>
            </p:extLst>
          </p:nvPr>
        </p:nvGraphicFramePr>
        <p:xfrm>
          <a:off x="0" y="0"/>
          <a:ext cx="9144000" cy="57320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9118972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611560" y="5877272"/>
            <a:ext cx="4032448" cy="720080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Evolución Tipo de  Cambio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644009" y="5877272"/>
            <a:ext cx="3888432" cy="639688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lvl="0"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defRPr/>
            </a:pPr>
            <a:r>
              <a:rPr lang="es-ES" sz="2000" b="1" dirty="0" smtClean="0">
                <a:solidFill>
                  <a:schemeClr val="bg1"/>
                </a:solidFill>
              </a:rPr>
              <a:t>2010 / 13</a:t>
            </a:r>
          </a:p>
        </p:txBody>
      </p:sp>
      <p:graphicFrame>
        <p:nvGraphicFramePr>
          <p:cNvPr id="6" name="1 Gráfico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8148610"/>
              </p:ext>
            </p:extLst>
          </p:nvPr>
        </p:nvGraphicFramePr>
        <p:xfrm>
          <a:off x="0" y="0"/>
          <a:ext cx="9144000" cy="58772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904660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smtClean="0"/>
              <a:t>UN POCO DE HISTORIA</a:t>
            </a:r>
            <a:endParaRPr lang="es-ES" dirty="0"/>
          </a:p>
        </p:txBody>
      </p:sp>
      <p:sp>
        <p:nvSpPr>
          <p:cNvPr id="3" name="2 Marcador de texto"/>
          <p:cNvSpPr>
            <a:spLocks noGrp="1"/>
          </p:cNvSpPr>
          <p:nvPr>
            <p:ph type="subTitle" idx="1"/>
          </p:nvPr>
        </p:nvSpPr>
        <p:spPr>
          <a:xfrm>
            <a:off x="971600" y="4653136"/>
            <a:ext cx="4961384" cy="1008112"/>
          </a:xfrm>
        </p:spPr>
        <p:txBody>
          <a:bodyPr/>
          <a:lstStyle/>
          <a:p>
            <a:r>
              <a:rPr lang="es-ES" dirty="0" smtClean="0">
                <a:solidFill>
                  <a:schemeClr val="tx2">
                    <a:lumMod val="75000"/>
                  </a:schemeClr>
                </a:solidFill>
              </a:rPr>
              <a:t>Evolución Anual </a:t>
            </a:r>
            <a:endParaRPr lang="es-ES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96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2194031"/>
              </p:ext>
            </p:extLst>
          </p:nvPr>
        </p:nvGraphicFramePr>
        <p:xfrm>
          <a:off x="395540" y="404659"/>
          <a:ext cx="8208910" cy="5472610"/>
        </p:xfrm>
        <a:graphic>
          <a:graphicData uri="http://schemas.openxmlformats.org/drawingml/2006/table">
            <a:tbl>
              <a:tblPr firstRow="1" firstCol="1" bandRow="1" bandCol="1">
                <a:tableStyleId>{1FECB4D8-DB02-4DC6-A0A2-4F2EBAE1DC90}</a:tableStyleId>
              </a:tblPr>
              <a:tblGrid>
                <a:gridCol w="820891"/>
                <a:gridCol w="820891"/>
                <a:gridCol w="820891"/>
                <a:gridCol w="820891"/>
                <a:gridCol w="820891"/>
                <a:gridCol w="820891"/>
                <a:gridCol w="820891"/>
                <a:gridCol w="820891"/>
                <a:gridCol w="820891"/>
                <a:gridCol w="820891"/>
              </a:tblGrid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Año</a:t>
                      </a:r>
                      <a:endParaRPr lang="es-AR" sz="1600" b="1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Var. Anual</a:t>
                      </a:r>
                      <a:endParaRPr lang="es-AR" sz="16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Año</a:t>
                      </a:r>
                      <a:endParaRPr lang="es-AR" sz="1600" b="1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Var. Anual</a:t>
                      </a:r>
                      <a:endParaRPr lang="es-AR" sz="16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Año</a:t>
                      </a:r>
                      <a:endParaRPr lang="es-AR" sz="1600" b="1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Var. Anual</a:t>
                      </a:r>
                      <a:endParaRPr lang="es-AR" sz="1600" b="0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Año</a:t>
                      </a:r>
                      <a:endParaRPr lang="es-AR" sz="1600" b="1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Var. Anual</a:t>
                      </a:r>
                      <a:endParaRPr lang="es-AR" sz="16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Año</a:t>
                      </a:r>
                      <a:endParaRPr lang="es-AR" sz="1600" b="1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Var. Anual</a:t>
                      </a:r>
                      <a:endParaRPr lang="es-AR" sz="16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1970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21,7%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1980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87,6%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1990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1343,9%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2000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-0,7%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2010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27,0%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1971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39,1%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1981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131,3%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84,0%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-1,5%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2011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23,1%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1972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64,1%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1982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209,7%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1992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17,5%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2002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41,0%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2012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dirty="0" smtClean="0">
                          <a:effectLst/>
                        </a:rPr>
                        <a:t>25,6%</a:t>
                      </a:r>
                      <a:endParaRPr lang="es-AR" sz="1600" b="0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1973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43,8%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1983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dirty="0">
                          <a:effectLst/>
                        </a:rPr>
                        <a:t>433,7%</a:t>
                      </a:r>
                      <a:endParaRPr lang="es-AR" sz="1600" b="0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1993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7,4%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>
                          <a:effectLst/>
                        </a:rPr>
                        <a:t>2003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3,7%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s-AR" sz="1600" b="1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endParaRPr lang="es-AR" sz="16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1974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40,1%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>
                          <a:effectLst/>
                        </a:rPr>
                        <a:t>1984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688,0%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>
                          <a:effectLst/>
                        </a:rPr>
                        <a:t>1994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dirty="0">
                          <a:effectLst/>
                        </a:rPr>
                        <a:t>3,9%</a:t>
                      </a:r>
                      <a:endParaRPr lang="es-AR" sz="1600" b="0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2004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6,1%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s-AR" sz="1600" b="1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endParaRPr lang="es-AR" sz="16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1975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335,0%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1985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385,4%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1995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1,6%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2005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12,3%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1976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347,6%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1986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81,9%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1996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0,1%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2006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9,8%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1977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160,4%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1987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174,8%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1997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0,3%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2007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18,7%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1978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169,8%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1988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387,7%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1998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0,7%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2008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22,2%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1979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139,7%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1989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4923,7%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1999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-1,8%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2009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>
                          <a:effectLst/>
                        </a:rPr>
                        <a:t>14,9%</a:t>
                      </a:r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 marR="0" lvl="0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2400" dirty="0" smtClean="0">
                <a:solidFill>
                  <a:schemeClr val="tx2">
                    <a:lumMod val="75000"/>
                  </a:scheme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539552" y="5949280"/>
            <a:ext cx="4032448" cy="576064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IPC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283968" y="5877272"/>
            <a:ext cx="4320480" cy="648072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marR="0" lvl="0" algn="r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endParaRPr lang="es-ES" sz="2000" dirty="0" smtClean="0"/>
          </a:p>
        </p:txBody>
      </p:sp>
      <p:sp>
        <p:nvSpPr>
          <p:cNvPr id="9" name="2 Marcador de texto"/>
          <p:cNvSpPr txBox="1">
            <a:spLocks/>
          </p:cNvSpPr>
          <p:nvPr/>
        </p:nvSpPr>
        <p:spPr>
          <a:xfrm>
            <a:off x="3995936" y="5949280"/>
            <a:ext cx="4608512" cy="576064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FF6F61"/>
              </a:buClr>
              <a:buSzPct val="85000"/>
              <a:defRPr/>
            </a:pPr>
            <a:r>
              <a:rPr lang="es-ES" b="1" dirty="0" smtClean="0">
                <a:solidFill>
                  <a:schemeClr val="bg1"/>
                </a:solidFill>
              </a:rPr>
              <a:t>Breve historia de la inflación en Argentina</a:t>
            </a:r>
            <a:endParaRPr lang="es-ES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73708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7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2000"/>
                            </p:stCondLst>
                            <p:childTnLst>
                              <p:par>
                                <p:cTn id="15" presetID="51" presetClass="entr" presetSubtype="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770" decel="100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8" dur="770" decel="100000"/>
                                        <p:tgtEl>
                                          <p:spTgt spid="8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20" dur="77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2" dur="77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4000"/>
                            </p:stCondLst>
                            <p:childTnLst>
                              <p:par>
                                <p:cTn id="25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2000"/>
                                        <p:tgtEl>
                                          <p:spTgt spid="2857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</p:bld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36493767"/>
              </p:ext>
            </p:extLst>
          </p:nvPr>
        </p:nvGraphicFramePr>
        <p:xfrm>
          <a:off x="467540" y="404659"/>
          <a:ext cx="8136910" cy="5472610"/>
        </p:xfrm>
        <a:graphic>
          <a:graphicData uri="http://schemas.openxmlformats.org/drawingml/2006/table">
            <a:tbl>
              <a:tblPr firstRow="1" firstCol="1" bandRow="1" bandCol="1">
                <a:tableStyleId>{1FECB4D8-DB02-4DC6-A0A2-4F2EBAE1DC90}</a:tableStyleId>
              </a:tblPr>
              <a:tblGrid>
                <a:gridCol w="813691"/>
                <a:gridCol w="813691"/>
                <a:gridCol w="813691"/>
                <a:gridCol w="813691"/>
                <a:gridCol w="813691"/>
                <a:gridCol w="813691"/>
                <a:gridCol w="813691"/>
                <a:gridCol w="813691"/>
                <a:gridCol w="813691"/>
                <a:gridCol w="813691"/>
              </a:tblGrid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Año</a:t>
                      </a:r>
                      <a:endParaRPr lang="es-AR" sz="1600" b="1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Var. Anual</a:t>
                      </a:r>
                      <a:endParaRPr lang="es-AR" sz="16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Año</a:t>
                      </a:r>
                      <a:endParaRPr lang="es-AR" sz="1600" b="1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Var. Anual</a:t>
                      </a:r>
                      <a:endParaRPr lang="es-AR" sz="16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Año</a:t>
                      </a:r>
                      <a:endParaRPr lang="es-AR" sz="1600" b="1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Var. Anual</a:t>
                      </a:r>
                      <a:endParaRPr lang="es-AR" sz="1600" b="0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Año</a:t>
                      </a:r>
                      <a:endParaRPr lang="es-AR" sz="1600" b="1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Var. Anual</a:t>
                      </a:r>
                      <a:endParaRPr lang="es-AR" sz="16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Año</a:t>
                      </a:r>
                      <a:endParaRPr lang="es-AR" sz="1600" b="1" i="0" u="none" strike="noStrike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Var. Anual</a:t>
                      </a:r>
                      <a:endParaRPr lang="es-AR" sz="16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1970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26,3%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 dirty="0">
                          <a:effectLst/>
                        </a:rPr>
                        <a:t>1980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125,7%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1990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893,6%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2000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3,9%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2010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AR" sz="1600" u="none" strike="noStrike" kern="1200" dirty="0">
                          <a:effectLst/>
                        </a:rPr>
                        <a:t>35,9%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1971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40,3%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 dirty="0">
                          <a:effectLst/>
                        </a:rPr>
                        <a:t>1981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94,7%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158,7%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-21,5%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2011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AR" sz="1600" u="none" strike="noStrike" kern="1200" dirty="0">
                          <a:effectLst/>
                        </a:rPr>
                        <a:t>36,0%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1972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43,5%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>
                          <a:effectLst/>
                        </a:rPr>
                        <a:t>1982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222,4%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1992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50,4%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2002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73,6%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2012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r>
                        <a:rPr lang="es-AR" sz="1600" u="none" strike="noStrike" kern="1200" dirty="0" smtClean="0">
                          <a:effectLst/>
                        </a:rPr>
                        <a:t>39,5%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1973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120,6%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 dirty="0">
                          <a:effectLst/>
                        </a:rPr>
                        <a:t>1983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493,8%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1993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46,5%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>
                          <a:effectLst/>
                        </a:rPr>
                        <a:t>2003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64,6%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6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endParaRPr lang="es-AR" sz="1600" b="1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1974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82,6%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>
                          <a:effectLst/>
                        </a:rPr>
                        <a:t>1984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545,7%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>
                          <a:effectLst/>
                        </a:rPr>
                        <a:t>1994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23,0%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2004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32,6%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r" rtl="0" eaLnBrk="1" fontAlgn="b" hangingPunct="1"/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1975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196,0%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 dirty="0">
                          <a:effectLst/>
                        </a:rPr>
                        <a:t>1985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558,7%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>
                          <a:effectLst/>
                        </a:rPr>
                        <a:t>1995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17,7%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2005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37,4%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1976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228,0%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 dirty="0">
                          <a:effectLst/>
                        </a:rPr>
                        <a:t>1986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101,3%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>
                          <a:effectLst/>
                        </a:rPr>
                        <a:t>1996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16,5%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2006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28,3%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>
                          <a:effectLst/>
                        </a:rPr>
                        <a:t>1977</a:t>
                      </a:r>
                      <a:endParaRPr lang="es-AR" sz="1600" b="1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174,2%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 dirty="0">
                          <a:effectLst/>
                        </a:rPr>
                        <a:t>1987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145,3%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1997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19,8%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2007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29,3%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1978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233,8%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 dirty="0">
                          <a:effectLst/>
                        </a:rPr>
                        <a:t>1988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>
                          <a:effectLst/>
                        </a:rPr>
                        <a:t>398,7%</a:t>
                      </a:r>
                      <a:endParaRPr lang="es-AR" sz="1600" b="0" i="0" u="none" strike="noStrike" kern="120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1998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9,1%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2008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15,5%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  <a:tr h="497510"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u="none" strike="noStrike" dirty="0">
                          <a:effectLst/>
                        </a:rPr>
                        <a:t>1979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170,9%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i="0" u="none" strike="noStrike" dirty="0">
                          <a:effectLst/>
                        </a:rPr>
                        <a:t>1989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4435,0%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1999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10,9%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AR" sz="1600" b="1" u="none" strike="noStrike" dirty="0">
                          <a:effectLst/>
                        </a:rPr>
                        <a:t>2009</a:t>
                      </a:r>
                      <a:endParaRPr lang="es-AR" sz="1600" b="1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AR" sz="1600" u="none" strike="noStrike" kern="1200" dirty="0">
                          <a:effectLst/>
                        </a:rPr>
                        <a:t>21,7%</a:t>
                      </a:r>
                      <a:endParaRPr lang="es-AR" sz="1600" b="0" i="0" u="none" strike="noStrike" kern="1200" dirty="0">
                        <a:solidFill>
                          <a:schemeClr val="bg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s-AR" sz="1100" b="0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s-AR" sz="1600" b="0" i="0" u="none" strike="noStrike" dirty="0">
                        <a:solidFill>
                          <a:schemeClr val="bg1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 marR="0" lvl="0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r>
              <a:rPr lang="es-ES" sz="2400" dirty="0" smtClean="0">
                <a:solidFill>
                  <a:schemeClr val="tx2">
                    <a:lumMod val="75000"/>
                  </a:scheme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949280"/>
            <a:ext cx="4104456" cy="576064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Base Monetaria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2 Marcador de texto"/>
          <p:cNvSpPr txBox="1">
            <a:spLocks/>
          </p:cNvSpPr>
          <p:nvPr/>
        </p:nvSpPr>
        <p:spPr>
          <a:xfrm>
            <a:off x="4283968" y="5877272"/>
            <a:ext cx="4320480" cy="648072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marR="0" lvl="0" algn="r" defTabSz="914400" fontAlgn="auto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chemeClr val="accent2"/>
              </a:buClr>
              <a:buSzPct val="85000"/>
              <a:tabLst/>
              <a:defRPr/>
            </a:pPr>
            <a:endParaRPr lang="es-ES" sz="2000" dirty="0" smtClean="0"/>
          </a:p>
        </p:txBody>
      </p:sp>
      <p:sp>
        <p:nvSpPr>
          <p:cNvPr id="9" name="2 Marcador de texto"/>
          <p:cNvSpPr txBox="1">
            <a:spLocks/>
          </p:cNvSpPr>
          <p:nvPr/>
        </p:nvSpPr>
        <p:spPr>
          <a:xfrm>
            <a:off x="3419872" y="5949280"/>
            <a:ext cx="5184576" cy="576064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FF6F61"/>
              </a:buClr>
              <a:buSzPct val="85000"/>
              <a:defRPr/>
            </a:pPr>
            <a:r>
              <a:rPr lang="es-ES" b="1" dirty="0" smtClean="0">
                <a:solidFill>
                  <a:prstClr val="white"/>
                </a:solidFill>
              </a:rPr>
              <a:t>Otra Breve historia de la inflación en Argentina</a:t>
            </a:r>
            <a:endParaRPr lang="es-ES" b="1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37752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7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2000"/>
                            </p:stCondLst>
                            <p:childTnLst>
                              <p:par>
                                <p:cTn id="15" presetID="51" presetClass="entr" presetSubtype="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770" decel="100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8" dur="770" decel="100000"/>
                                        <p:tgtEl>
                                          <p:spTgt spid="8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20" dur="77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2" dur="77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4000"/>
                            </p:stCondLst>
                            <p:childTnLst>
                              <p:par>
                                <p:cTn id="25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2000"/>
                                        <p:tgtEl>
                                          <p:spTgt spid="2857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</p:bld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uadroTexto"/>
          <p:cNvSpPr txBox="1"/>
          <p:nvPr/>
        </p:nvSpPr>
        <p:spPr>
          <a:xfrm rot="19116514">
            <a:off x="592201" y="5871450"/>
            <a:ext cx="140506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AR" sz="1400" dirty="0" smtClean="0">
                <a:solidFill>
                  <a:schemeClr val="accent2"/>
                </a:solidFill>
              </a:rPr>
              <a:t>tomasbulat.com</a:t>
            </a:r>
          </a:p>
          <a:p>
            <a:r>
              <a:rPr lang="es-AR" sz="1400" dirty="0" smtClean="0">
                <a:solidFill>
                  <a:schemeClr val="accent2"/>
                </a:solidFill>
              </a:rPr>
              <a:t>@</a:t>
            </a:r>
            <a:r>
              <a:rPr lang="es-AR" sz="1400" dirty="0" err="1" smtClean="0">
                <a:solidFill>
                  <a:schemeClr val="accent2"/>
                </a:solidFill>
              </a:rPr>
              <a:t>tomasbulat</a:t>
            </a:r>
            <a:endParaRPr lang="es-AR" sz="1400" dirty="0">
              <a:solidFill>
                <a:schemeClr val="accent2"/>
              </a:solidFill>
            </a:endParaRPr>
          </a:p>
        </p:txBody>
      </p:sp>
      <p:sp>
        <p:nvSpPr>
          <p:cNvPr id="3" name="2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AR" dirty="0"/>
          </a:p>
        </p:txBody>
      </p:sp>
      <p:pic>
        <p:nvPicPr>
          <p:cNvPr id="5" name="4 Imagen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252536" y="620688"/>
            <a:ext cx="9793088" cy="485159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966170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31653498"/>
              </p:ext>
            </p:extLst>
          </p:nvPr>
        </p:nvGraphicFramePr>
        <p:xfrm>
          <a:off x="611561" y="764703"/>
          <a:ext cx="7776864" cy="4824535"/>
        </p:xfrm>
        <a:graphic>
          <a:graphicData uri="http://schemas.openxmlformats.org/drawingml/2006/table">
            <a:tbl>
              <a:tblPr firstRow="1" firstCol="1" bandRow="1" bandCol="1">
                <a:tableStyleId>{F5AB1C69-6EDB-4FF4-983F-18BD219EF322}</a:tableStyleId>
              </a:tblPr>
              <a:tblGrid>
                <a:gridCol w="3559924"/>
                <a:gridCol w="2250686"/>
                <a:gridCol w="1966254"/>
              </a:tblGrid>
              <a:tr h="696976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2000" dirty="0" smtClean="0"/>
                        <a:t>Indicador</a:t>
                      </a:r>
                      <a:endParaRPr lang="es-AR" sz="20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  <a:defRPr/>
                      </a:pPr>
                      <a:r>
                        <a:rPr lang="es-AR" sz="2000" dirty="0" smtClean="0"/>
                        <a:t>1º Trim-12</a:t>
                      </a:r>
                      <a:endParaRPr lang="es-AR" sz="20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sz="2000" dirty="0" smtClean="0"/>
                        <a:t>1º Trim-13</a:t>
                      </a:r>
                      <a:endParaRPr lang="es-AR" sz="20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</a:tr>
              <a:tr h="9854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Tasa de actividad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ES_tradnl" sz="1800" dirty="0" smtClean="0"/>
                        <a:t>45,5</a:t>
                      </a:r>
                      <a:endParaRPr lang="es-ES_tradnl" sz="1800" dirty="0" smtClean="0">
                        <a:solidFill>
                          <a:schemeClr val="accent3">
                            <a:lumMod val="40000"/>
                            <a:lumOff val="60000"/>
                          </a:schemeClr>
                        </a:solidFill>
                      </a:endParaRPr>
                    </a:p>
                  </a:txBody>
                  <a:tcPr marL="9525" marR="9525" marT="9525" marB="0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45,8</a:t>
                      </a:r>
                      <a:endParaRPr kumimoji="0" lang="es-ES" sz="18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7189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Tasa de empleo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ES_tradnl" sz="1800" dirty="0" smtClean="0"/>
                        <a:t>42,3</a:t>
                      </a:r>
                      <a:endParaRPr lang="es-ES_tradnl" sz="1800" dirty="0" smtClean="0">
                        <a:solidFill>
                          <a:schemeClr val="accent3">
                            <a:lumMod val="40000"/>
                            <a:lumOff val="60000"/>
                          </a:schemeClr>
                        </a:solidFill>
                      </a:endParaRPr>
                    </a:p>
                  </a:txBody>
                  <a:tcPr marL="9525" marR="9525" marT="9525" marB="0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42,2</a:t>
                      </a:r>
                      <a:endParaRPr kumimoji="0" lang="es-ES" sz="18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9854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Tasa de desempleo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ES_tradnl" sz="1800" dirty="0" smtClean="0"/>
                        <a:t>7,1</a:t>
                      </a:r>
                      <a:endParaRPr lang="es-ES_tradnl" sz="1800" dirty="0" smtClean="0">
                        <a:solidFill>
                          <a:schemeClr val="accent3">
                            <a:lumMod val="40000"/>
                            <a:lumOff val="60000"/>
                          </a:schemeClr>
                        </a:solidFill>
                      </a:endParaRPr>
                    </a:p>
                  </a:txBody>
                  <a:tcPr marL="9525" marR="9525" marT="9525" marB="0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7,9</a:t>
                      </a:r>
                      <a:endParaRPr kumimoji="0" lang="es-ES" sz="18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7189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Tasa de subempleo demandante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ES_tradnl" sz="1800" dirty="0" smtClean="0"/>
                        <a:t>5,0</a:t>
                      </a:r>
                      <a:endParaRPr lang="es-ES_tradnl" sz="1800" dirty="0" smtClean="0">
                        <a:solidFill>
                          <a:schemeClr val="accent3">
                            <a:lumMod val="40000"/>
                            <a:lumOff val="60000"/>
                          </a:schemeClr>
                        </a:solidFill>
                      </a:endParaRPr>
                    </a:p>
                  </a:txBody>
                  <a:tcPr marL="9525" marR="9525" marT="9525" marB="0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5,5</a:t>
                      </a:r>
                      <a:endParaRPr kumimoji="0" lang="es-ES" sz="18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7189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Tasa de subempleo no demandante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ES_tradnl" sz="1800" dirty="0" smtClean="0"/>
                        <a:t>2,4</a:t>
                      </a:r>
                      <a:endParaRPr lang="es-ES_tradnl" sz="1800" dirty="0" smtClean="0">
                        <a:solidFill>
                          <a:schemeClr val="accent3">
                            <a:lumMod val="40000"/>
                            <a:lumOff val="60000"/>
                          </a:schemeClr>
                        </a:solidFill>
                      </a:endParaRPr>
                    </a:p>
                  </a:txBody>
                  <a:tcPr marL="9525" marR="9525" marT="9525" marB="0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sz="1800" kern="1200" dirty="0" smtClean="0"/>
                        <a:t>2,5</a:t>
                      </a:r>
                      <a:endParaRPr kumimoji="0" lang="es-ES" sz="18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6836224" y="1268760"/>
            <a:ext cx="1984248" cy="3733800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400" dirty="0">
                <a:solidFill>
                  <a:srgbClr val="EEECE1">
                    <a:lumMod val="75000"/>
                  </a:srgbClr>
                </a:solidFill>
              </a:rPr>
              <a:t>  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611560" y="5877272"/>
            <a:ext cx="5112568" cy="720080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Síntesis de Coyuntura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652804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58691593"/>
              </p:ext>
            </p:extLst>
          </p:nvPr>
        </p:nvGraphicFramePr>
        <p:xfrm>
          <a:off x="899590" y="647915"/>
          <a:ext cx="7416827" cy="5301365"/>
        </p:xfrm>
        <a:graphic>
          <a:graphicData uri="http://schemas.openxmlformats.org/drawingml/2006/table">
            <a:tbl>
              <a:tblPr firstRow="1" firstCol="1" bandRow="1" bandCol="1">
                <a:tableStyleId>{F5AB1C69-6EDB-4FF4-983F-18BD219EF322}</a:tableStyleId>
              </a:tblPr>
              <a:tblGrid>
                <a:gridCol w="2101731"/>
                <a:gridCol w="1328774"/>
                <a:gridCol w="1328774"/>
                <a:gridCol w="1328774"/>
                <a:gridCol w="1328774"/>
              </a:tblGrid>
              <a:tr h="273303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err="1" smtClean="0"/>
                        <a:t>Indice</a:t>
                      </a:r>
                      <a:r>
                        <a:rPr lang="es-AR" sz="1600" dirty="0" smtClean="0"/>
                        <a:t> de Salarios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  <a:defRPr/>
                      </a:pPr>
                      <a:r>
                        <a:rPr lang="es-AR" sz="1600" dirty="0" smtClean="0"/>
                        <a:t>2010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  <a:defRPr/>
                      </a:pPr>
                      <a:r>
                        <a:rPr lang="es-AR" sz="1600" dirty="0" smtClean="0"/>
                        <a:t>2011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  <a:defRPr/>
                      </a:pPr>
                      <a:r>
                        <a:rPr lang="es-AR" sz="1600" dirty="0" smtClean="0">
                          <a:solidFill>
                            <a:schemeClr val="bg1"/>
                          </a:solidFill>
                        </a:rPr>
                        <a:t>2012</a:t>
                      </a: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  <a:defRPr/>
                      </a:pPr>
                      <a:r>
                        <a:rPr lang="es-AR" sz="1600" dirty="0" smtClean="0">
                          <a:solidFill>
                            <a:schemeClr val="bg1"/>
                          </a:solidFill>
                        </a:rPr>
                        <a:t>2013</a:t>
                      </a:r>
                    </a:p>
                  </a:txBody>
                  <a:tcPr marL="0" marR="0" marT="0" marB="0" anchor="ctr" horzOverflow="overflow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Enero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1,43</a:t>
                      </a:r>
                      <a:endParaRPr lang="es-AR" dirty="0" smtClean="0">
                        <a:solidFill>
                          <a:schemeClr val="tx1"/>
                        </a:solidFill>
                      </a:endParaRPr>
                    </a:p>
                  </a:txBody>
                  <a:tcPr marL="74055" marR="74055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tx1"/>
                          </a:solidFill>
                        </a:rPr>
                        <a:t>1,82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1,03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0,62</a:t>
                      </a: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Febrero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1,21</a:t>
                      </a:r>
                      <a:endParaRPr lang="es-AR" dirty="0" smtClean="0">
                        <a:solidFill>
                          <a:schemeClr val="tx1"/>
                        </a:solidFill>
                      </a:endParaRPr>
                    </a:p>
                  </a:txBody>
                  <a:tcPr marL="74055" marR="74055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tx1"/>
                          </a:solidFill>
                        </a:rPr>
                        <a:t>1,14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1,26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0,70</a:t>
                      </a: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Marzo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2,00</a:t>
                      </a:r>
                      <a:endParaRPr lang="es-AR" dirty="0" smtClean="0">
                        <a:solidFill>
                          <a:schemeClr val="tx1"/>
                        </a:solidFill>
                      </a:endParaRPr>
                    </a:p>
                  </a:txBody>
                  <a:tcPr marL="74055" marR="74055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tx1"/>
                          </a:solidFill>
                        </a:rPr>
                        <a:t>1,43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1,61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2,58</a:t>
                      </a: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Abril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1,48</a:t>
                      </a:r>
                      <a:endParaRPr lang="es-AR" dirty="0" smtClean="0">
                        <a:solidFill>
                          <a:schemeClr val="tx1"/>
                        </a:solidFill>
                      </a:endParaRPr>
                    </a:p>
                  </a:txBody>
                  <a:tcPr marL="74055" marR="74055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1,83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2,81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2,15</a:t>
                      </a: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Mayo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1,98</a:t>
                      </a:r>
                      <a:endParaRPr lang="es-AR" dirty="0" smtClean="0">
                        <a:solidFill>
                          <a:schemeClr val="tx1"/>
                        </a:solidFill>
                      </a:endParaRPr>
                    </a:p>
                  </a:txBody>
                  <a:tcPr marL="74055" marR="74055"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2,95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2,35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3,69</a:t>
                      </a:r>
                      <a:endParaRPr kumimoji="0" lang="es-ES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Junio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3,74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s-ES" sz="1800" u="none" strike="noStrike" kern="1200" cap="none" spc="0" normalizeH="0" baseline="0" noProof="0" dirty="0" smtClean="0">
                          <a:ln>
                            <a:noFill/>
                          </a:ln>
                          <a:effectLst/>
                          <a:uLnTx/>
                          <a:uFillTx/>
                        </a:rPr>
                        <a:t>3,73</a:t>
                      </a:r>
                      <a:endParaRPr lang="es-AR" dirty="0"/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1,97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2,08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Julio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2,88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s-AR" sz="1800" u="none" strike="noStrike" kern="1200" cap="none" spc="0" normalizeH="0" baseline="0" dirty="0" smtClean="0">
                          <a:ln>
                            <a:noFill/>
                          </a:ln>
                          <a:effectLst/>
                          <a:uLnTx/>
                          <a:uFillTx/>
                        </a:rPr>
                        <a:t>4,01</a:t>
                      </a:r>
                      <a:endParaRPr kumimoji="0" lang="es-AR" sz="1800" b="0" i="0" u="none" strike="noStrike" kern="1200" cap="none" spc="0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2,55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Agosto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2,46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sz="180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chemeClr val="dk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2,10</a:t>
                      </a:r>
                      <a:endParaRPr kumimoji="0" lang="es-AR" sz="1800" u="none" strike="noStrike" kern="1200" cap="none" spc="0" normalizeH="0" baseline="0" dirty="0">
                        <a:ln>
                          <a:noFill/>
                        </a:ln>
                        <a:solidFill>
                          <a:schemeClr val="dk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2,14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Septiembre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2,17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sz="180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chemeClr val="dk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1,86</a:t>
                      </a:r>
                      <a:endParaRPr kumimoji="0" lang="es-AR" sz="1800" u="none" strike="noStrike" kern="1200" cap="none" spc="0" normalizeH="0" baseline="0" dirty="0">
                        <a:ln>
                          <a:noFill/>
                        </a:ln>
                        <a:solidFill>
                          <a:schemeClr val="dk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1,35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Octubre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1,93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sz="180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chemeClr val="dk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1,21</a:t>
                      </a:r>
                      <a:endParaRPr kumimoji="0" lang="es-AR" sz="1800" u="none" strike="noStrike" kern="1200" cap="none" spc="0" normalizeH="0" baseline="0" dirty="0">
                        <a:ln>
                          <a:noFill/>
                        </a:ln>
                        <a:solidFill>
                          <a:schemeClr val="dk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1,35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Noviembre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1,12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sz="180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chemeClr val="dk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1,69</a:t>
                      </a:r>
                      <a:endParaRPr kumimoji="0" lang="es-AR" sz="1800" u="none" strike="noStrike" kern="1200" cap="none" spc="0" normalizeH="0" baseline="0" dirty="0">
                        <a:ln>
                          <a:noFill/>
                        </a:ln>
                        <a:solidFill>
                          <a:schemeClr val="dk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2,32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Diciembre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ES" kern="1200" dirty="0" smtClean="0"/>
                        <a:t>1,27</a:t>
                      </a:r>
                      <a:endParaRPr kumimoji="0" lang="es-ES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sz="180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chemeClr val="dk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2,37</a:t>
                      </a:r>
                      <a:endParaRPr kumimoji="0" lang="es-AR" sz="1800" u="none" strike="noStrike" kern="1200" cap="none" spc="0" normalizeH="0" baseline="0" dirty="0">
                        <a:ln>
                          <a:noFill/>
                        </a:ln>
                        <a:solidFill>
                          <a:schemeClr val="dk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1,39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rtl="0" eaLnBrk="1" hangingPunct="1"/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3867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lang="es-AR" dirty="0" smtClean="0"/>
                        <a:t>Incremento Anual</a:t>
                      </a: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26,37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29,45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kumimoji="0" lang="es-AR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24,10</a:t>
                      </a:r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kumimoji="0" lang="es-AR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899592" y="5949280"/>
            <a:ext cx="5040560" cy="576064"/>
          </a:xfrm>
        </p:spPr>
        <p:txBody>
          <a:bodyPr anchor="ctr">
            <a:noAutofit/>
          </a:bodyPr>
          <a:lstStyle/>
          <a:p>
            <a:r>
              <a:rPr lang="es-ES" sz="2400" b="1" spc="-50" dirty="0" err="1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Indice</a:t>
            </a:r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de Salarios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5" name="2 Marcador de texto"/>
          <p:cNvSpPr txBox="1">
            <a:spLocks/>
          </p:cNvSpPr>
          <p:nvPr/>
        </p:nvSpPr>
        <p:spPr>
          <a:xfrm>
            <a:off x="4860032" y="5949280"/>
            <a:ext cx="3528392" cy="576064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pPr algn="r">
              <a:lnSpc>
                <a:spcPct val="125000"/>
              </a:lnSpc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Evolución Mensual</a:t>
            </a:r>
          </a:p>
        </p:txBody>
      </p:sp>
    </p:spTree>
    <p:extLst>
      <p:ext uri="{BB962C8B-B14F-4D97-AF65-F5344CB8AC3E}">
        <p14:creationId xmlns:p14="http://schemas.microsoft.com/office/powerpoint/2010/main" val="33082106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827584" y="5661248"/>
            <a:ext cx="7520940" cy="548640"/>
          </a:xfrm>
        </p:spPr>
        <p:txBody>
          <a:bodyPr/>
          <a:lstStyle/>
          <a:p>
            <a:r>
              <a:rPr lang="es-AR" dirty="0" smtClean="0"/>
              <a:t>Cinco frentes a resolver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AR" sz="4000" b="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DEFICIT FISCAL</a:t>
            </a:r>
          </a:p>
          <a:p>
            <a:r>
              <a:rPr lang="es-AR" sz="4000" b="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DEFICIT ENERGETICO</a:t>
            </a:r>
          </a:p>
          <a:p>
            <a:r>
              <a:rPr lang="es-AR" sz="4000" b="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EXPANSION MONETARIA</a:t>
            </a:r>
          </a:p>
          <a:p>
            <a:r>
              <a:rPr lang="es-AR" sz="4000" b="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DESCALCE FINANCIERO</a:t>
            </a:r>
          </a:p>
          <a:p>
            <a:r>
              <a:rPr lang="es-AR" sz="4000" b="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ATRASO CAMBIARIO</a:t>
            </a:r>
            <a:endParaRPr lang="es-AR" sz="4000" b="0" dirty="0">
              <a:solidFill>
                <a:schemeClr val="accent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489903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err="1" smtClean="0"/>
              <a:t>Deficit</a:t>
            </a:r>
            <a:r>
              <a:rPr lang="es-ES" dirty="0" smtClean="0"/>
              <a:t> Fiscal</a:t>
            </a:r>
            <a:endParaRPr lang="es-ES" dirty="0"/>
          </a:p>
        </p:txBody>
      </p:sp>
      <p:sp>
        <p:nvSpPr>
          <p:cNvPr id="3" name="2 Marcador de texto"/>
          <p:cNvSpPr>
            <a:spLocks noGrp="1"/>
          </p:cNvSpPr>
          <p:nvPr>
            <p:ph type="subTitle" idx="1"/>
          </p:nvPr>
        </p:nvSpPr>
        <p:spPr>
          <a:xfrm>
            <a:off x="1338808" y="4725144"/>
            <a:ext cx="5033392" cy="504056"/>
          </a:xfrm>
        </p:spPr>
        <p:txBody>
          <a:bodyPr/>
          <a:lstStyle/>
          <a:p>
            <a:r>
              <a:rPr lang="es-ES" dirty="0" smtClean="0"/>
              <a:t>2012/2013</a:t>
            </a:r>
            <a:endParaRPr lang="es-E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5700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6424954"/>
              </p:ext>
            </p:extLst>
          </p:nvPr>
        </p:nvGraphicFramePr>
        <p:xfrm>
          <a:off x="467544" y="548677"/>
          <a:ext cx="8208913" cy="5184584"/>
        </p:xfrm>
        <a:graphic>
          <a:graphicData uri="http://schemas.openxmlformats.org/drawingml/2006/table">
            <a:tbl>
              <a:tblPr firstRow="1" firstCol="1" lastRow="1" bandRow="1" bandCol="1">
                <a:tableStyleId>{5C22544A-7EE6-4342-B048-85BDC9FD1C3A}</a:tableStyleId>
              </a:tblPr>
              <a:tblGrid>
                <a:gridCol w="4051038"/>
                <a:gridCol w="1430065"/>
                <a:gridCol w="1430065"/>
                <a:gridCol w="1297745"/>
              </a:tblGrid>
              <a:tr h="38087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Concepto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Dic-12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Ene/Dic-12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9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0000"/>
                        <a:buFontTx/>
                        <a:buNone/>
                        <a:tabLst/>
                      </a:pPr>
                      <a:r>
                        <a:rPr lang="es-AR" sz="1600" dirty="0" smtClean="0"/>
                        <a:t>Var.</a:t>
                      </a:r>
                      <a:r>
                        <a:rPr lang="es-AR" sz="1600" baseline="0" dirty="0" smtClean="0"/>
                        <a:t> %</a:t>
                      </a:r>
                      <a:endParaRPr lang="es-AR" sz="1600" dirty="0" smtClean="0">
                        <a:solidFill>
                          <a:schemeClr val="bg1">
                            <a:lumMod val="60000"/>
                            <a:lumOff val="40000"/>
                          </a:schemeClr>
                        </a:solidFill>
                        <a:latin typeface="+mn-lt"/>
                      </a:endParaRPr>
                    </a:p>
                  </a:txBody>
                  <a:tcPr marL="0" marR="0" marT="0" marB="0" anchor="ctr" horzOverflow="overflow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Ganancias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13.602,3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138.439,6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27,5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IVA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18.187,7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190.496,4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23,5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Reintegros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280,0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1.987,0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(57,6)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Internos Coparticipados 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1.233,5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12.912,0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18,3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Derechos de </a:t>
                      </a:r>
                      <a:r>
                        <a:rPr lang="es-ES" sz="1600" u="none" strike="noStrike" dirty="0" smtClean="0"/>
                        <a:t>Expo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3.237,4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61.315,9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13,2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Derechos de </a:t>
                      </a:r>
                      <a:r>
                        <a:rPr lang="es-ES" sz="1600" u="none" strike="noStrike" dirty="0" err="1" smtClean="0"/>
                        <a:t>Impo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1.717,7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16.639,7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13,4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</a:t>
                      </a:r>
                      <a:r>
                        <a:rPr lang="es-ES" sz="1600" u="none" strike="noStrike" dirty="0" err="1" smtClean="0"/>
                        <a:t>Comb</a:t>
                      </a:r>
                      <a:r>
                        <a:rPr lang="es-ES" sz="1600" u="none" strike="noStrike" dirty="0" smtClean="0"/>
                        <a:t>. Ley </a:t>
                      </a:r>
                      <a:r>
                        <a:rPr lang="es-ES" sz="1600" u="none" strike="noStrike" dirty="0"/>
                        <a:t>23.966 </a:t>
                      </a:r>
                      <a:r>
                        <a:rPr lang="es-ES" sz="1600" u="none" strike="noStrike" dirty="0" smtClean="0"/>
                        <a:t>– </a:t>
                      </a:r>
                      <a:r>
                        <a:rPr lang="es-ES" sz="1600" u="none" strike="noStrike" dirty="0"/>
                        <a:t>Naftas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1.271,3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11.349,6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40,8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</a:t>
                      </a:r>
                      <a:r>
                        <a:rPr lang="es-ES" sz="1600" u="none" strike="noStrike" dirty="0" err="1" smtClean="0"/>
                        <a:t>Comb</a:t>
                      </a:r>
                      <a:r>
                        <a:rPr lang="es-ES" sz="1600" u="none" strike="noStrike" dirty="0" smtClean="0"/>
                        <a:t>. Ley </a:t>
                      </a:r>
                      <a:r>
                        <a:rPr lang="es-ES" sz="1600" u="none" strike="noStrike" dirty="0"/>
                        <a:t>23.966 </a:t>
                      </a:r>
                      <a:r>
                        <a:rPr lang="es-ES" sz="1600" u="none" strike="noStrike" dirty="0" smtClean="0"/>
                        <a:t>– </a:t>
                      </a:r>
                      <a:r>
                        <a:rPr lang="es-ES" sz="1600" u="none" strike="noStrike" dirty="0"/>
                        <a:t>Otros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922,2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5.790,0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43,8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Otros s/combustibles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1.396,5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8.645,8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43,1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Bienes Personales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741,7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7.262,7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23,3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Créditos y Débitos en Cta. Cte.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4.338,1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43.931,2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21,4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Aportes Personales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6.225,7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69.543,7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35,1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Contribuciones Patronales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8.837,2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101.039,4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34,2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Otros ingresos Seguridad Social 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615,5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7.168,5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(19,9)  </a:t>
                      </a:r>
                    </a:p>
                  </a:txBody>
                  <a:tcPr marL="9525" marR="9525" marT="9525" marB="0" anchor="ctr"/>
                </a:tc>
              </a:tr>
              <a:tr h="320247">
                <a:tc>
                  <a:txBody>
                    <a:bodyPr/>
                    <a:lstStyle/>
                    <a:p>
                      <a:pPr algn="l" rtl="0" fontAlgn="b"/>
                      <a:r>
                        <a:rPr lang="es-ES" sz="1600" u="none" strike="noStrike" dirty="0"/>
                        <a:t> Total recursos tributarios</a:t>
                      </a:r>
                      <a:endParaRPr lang="es-ES" sz="1600" b="1" i="0" u="none" strike="noStrik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60.664,6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679.799,3 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kumimoji="0" lang="es-AR" sz="1600" u="none" strike="noStrike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25,9  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2 Marcador de texto"/>
          <p:cNvSpPr txBox="1">
            <a:spLocks/>
          </p:cNvSpPr>
          <p:nvPr/>
        </p:nvSpPr>
        <p:spPr>
          <a:xfrm>
            <a:off x="4932040" y="5949280"/>
            <a:ext cx="3834008" cy="576064"/>
          </a:xfrm>
          <a:prstGeom prst="rect">
            <a:avLst/>
          </a:prstGeom>
        </p:spPr>
        <p:txBody>
          <a:bodyPr anchor="ctr">
            <a:normAutofit fontScale="92500" lnSpcReduction="20000"/>
          </a:bodyPr>
          <a:lstStyle/>
          <a:p>
            <a:pPr algn="r">
              <a:spcBef>
                <a:spcPts val="600"/>
              </a:spcBef>
              <a:spcAft>
                <a:spcPts val="1000"/>
              </a:spcAft>
              <a:buClr>
                <a:srgbClr val="771C00"/>
              </a:buClr>
              <a:buSzPct val="85000"/>
              <a:defRPr/>
            </a:pPr>
            <a:r>
              <a:rPr lang="es-ES" sz="2000" b="1" dirty="0">
                <a:solidFill>
                  <a:prstClr val="white"/>
                </a:solidFill>
              </a:rPr>
              <a:t>Recaudación Tributaria en </a:t>
            </a:r>
            <a:r>
              <a:rPr lang="es-ES" sz="2000" b="1" dirty="0" err="1">
                <a:solidFill>
                  <a:prstClr val="white"/>
                </a:solidFill>
              </a:rPr>
              <a:t>mill</a:t>
            </a:r>
            <a:r>
              <a:rPr lang="es-ES" sz="2000" b="1" dirty="0">
                <a:solidFill>
                  <a:prstClr val="white"/>
                </a:solidFill>
              </a:rPr>
              <a:t>. </a:t>
            </a:r>
            <a:r>
              <a:rPr lang="es-ES" sz="2000" b="1" dirty="0" smtClean="0">
                <a:solidFill>
                  <a:prstClr val="white"/>
                </a:solidFill>
              </a:rPr>
              <a:t>  </a:t>
            </a:r>
            <a:r>
              <a:rPr lang="es-ES" sz="2000" b="1" dirty="0">
                <a:solidFill>
                  <a:prstClr val="white"/>
                </a:solidFill>
              </a:rPr>
              <a:t>Acumulado Anual</a:t>
            </a:r>
          </a:p>
        </p:txBody>
      </p:sp>
      <p:sp>
        <p:nvSpPr>
          <p:cNvPr id="7" name="3 Título"/>
          <p:cNvSpPr>
            <a:spLocks noGrp="1"/>
          </p:cNvSpPr>
          <p:nvPr>
            <p:ph type="title"/>
          </p:nvPr>
        </p:nvSpPr>
        <p:spPr>
          <a:xfrm>
            <a:off x="467544" y="5887888"/>
            <a:ext cx="4104456" cy="637456"/>
          </a:xfrm>
        </p:spPr>
        <p:txBody>
          <a:bodyPr anchor="ctr">
            <a:noAutofit/>
          </a:bodyPr>
          <a:lstStyle/>
          <a:p>
            <a:r>
              <a:rPr lang="es-ES" sz="2400" b="1" spc="-50" dirty="0" smtClean="0">
                <a:ln w="3175">
                  <a:noFill/>
                </a:ln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Situación Fiscal</a:t>
            </a:r>
            <a:endParaRPr lang="es-ES" sz="2400" b="1" spc="-50" dirty="0">
              <a:ln w="3175">
                <a:noFill/>
              </a:ln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539110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7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14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70" decel="100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" dur="770" decel="100000"/>
                                        <p:tgtEl>
                                          <p:spTgt spid="6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9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1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2000"/>
                                        <p:tgtEl>
                                          <p:spTgt spid="2857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Ángulos">
  <a:themeElements>
    <a:clrScheme name="Esencial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Ángulos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微软雅黑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ＭＳ Ｐゴシック"/>
        <a:font script="Hang" typeface="맑은 고딕"/>
        <a:font script="Hans" typeface="隶书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0000"/>
                <a:shade val="85000"/>
              </a:schemeClr>
              <a:schemeClr val="phClr">
                <a:tint val="95000"/>
                <a:shade val="99000"/>
              </a:schemeClr>
            </a:duotone>
          </a:blip>
          <a:tile tx="0" ty="0" sx="100000" sy="100000" flip="none" algn="tl"/>
        </a:blipFill>
        <a:blipFill rotWithShape="1">
          <a:blip xmlns:r="http://schemas.openxmlformats.org/officeDocument/2006/relationships" r:embed="rId2">
            <a:duotone>
              <a:schemeClr val="phClr">
                <a:tint val="93000"/>
                <a:shade val="85000"/>
              </a:schemeClr>
              <a:schemeClr val="phClr">
                <a:tint val="96000"/>
                <a:shade val="99000"/>
              </a:schemeClr>
            </a:duotone>
          </a:blip>
          <a:tile tx="0" ty="0" sx="90000" sy="9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72355</TotalTime>
  <Words>2490</Words>
  <Application>Microsoft Office PowerPoint</Application>
  <PresentationFormat>Presentación en pantalla (4:3)</PresentationFormat>
  <Paragraphs>1447</Paragraphs>
  <Slides>47</Slides>
  <Notes>44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47</vt:i4>
      </vt:variant>
    </vt:vector>
  </HeadingPairs>
  <TitlesOfParts>
    <vt:vector size="48" baseType="lpstr">
      <vt:lpstr>Ángulos</vt:lpstr>
      <vt:lpstr>Los desafios economicos  post - elecciones</vt:lpstr>
      <vt:lpstr>Como esta la economia</vt:lpstr>
      <vt:lpstr>Inflación Oficial y Blue</vt:lpstr>
      <vt:lpstr>Síntesis de Coyuntura</vt:lpstr>
      <vt:lpstr>Síntesis de Coyuntura</vt:lpstr>
      <vt:lpstr>Indice de Salarios</vt:lpstr>
      <vt:lpstr>Cinco frentes a resolver</vt:lpstr>
      <vt:lpstr>Deficit Fiscal</vt:lpstr>
      <vt:lpstr>Situación Fiscal</vt:lpstr>
      <vt:lpstr>Situación Fiscal</vt:lpstr>
      <vt:lpstr>Situación Fiscal</vt:lpstr>
      <vt:lpstr>Situación Fiscal</vt:lpstr>
      <vt:lpstr>Situación Fiscal</vt:lpstr>
      <vt:lpstr>Recursos Tributarios</vt:lpstr>
      <vt:lpstr>Ejecución Presupuestaria</vt:lpstr>
      <vt:lpstr>Ejecución Presupuestaria</vt:lpstr>
      <vt:lpstr>Ejecución Presupuestaria</vt:lpstr>
      <vt:lpstr>Ejecución Presupuestaria</vt:lpstr>
      <vt:lpstr>Ejecución Presupuestaria – subsidios</vt:lpstr>
      <vt:lpstr>Ejecución Presupuestaria – anses</vt:lpstr>
      <vt:lpstr>¿Superávit o déficit  fiscal?</vt:lpstr>
      <vt:lpstr>Coparticipación Federal</vt:lpstr>
      <vt:lpstr>Coparticipación Federal</vt:lpstr>
      <vt:lpstr>Deficit energetico</vt:lpstr>
      <vt:lpstr>Expo: Grandes Rubros</vt:lpstr>
      <vt:lpstr>Impo: Usos Económicos</vt:lpstr>
      <vt:lpstr>Expo: Grandes Rubros</vt:lpstr>
      <vt:lpstr>Impo: Usos Económicos</vt:lpstr>
      <vt:lpstr>Expo: Grandes Rubros</vt:lpstr>
      <vt:lpstr>Impo: Usos Económicos</vt:lpstr>
      <vt:lpstr>Balanza Comercial: Saldo</vt:lpstr>
      <vt:lpstr>Commodities</vt:lpstr>
      <vt:lpstr>Expansion monetaria y descalce Financiero</vt:lpstr>
      <vt:lpstr>Reservas  Internacionales</vt:lpstr>
      <vt:lpstr>Base Monetaria</vt:lpstr>
      <vt:lpstr>Depósitos</vt:lpstr>
      <vt:lpstr>Préstamos</vt:lpstr>
      <vt:lpstr>LEBAC</vt:lpstr>
      <vt:lpstr>Tasa Badlar</vt:lpstr>
      <vt:lpstr>Plazo Fijo</vt:lpstr>
      <vt:lpstr>Atraso CAMBIARIO</vt:lpstr>
      <vt:lpstr>Evolución Tipo de  Cambio</vt:lpstr>
      <vt:lpstr>Evolución Tipo de  Cambio</vt:lpstr>
      <vt:lpstr>UN POCO DE HISTORIA</vt:lpstr>
      <vt:lpstr>IPC</vt:lpstr>
      <vt:lpstr>Base Monetaria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Seminario de Oro y Plata</dc:title>
  <dc:creator>Carina Onorato</dc:creator>
  <cp:lastModifiedBy>Tomas Bulat</cp:lastModifiedBy>
  <cp:revision>1613</cp:revision>
  <dcterms:created xsi:type="dcterms:W3CDTF">2010-11-08T14:35:17Z</dcterms:created>
  <dcterms:modified xsi:type="dcterms:W3CDTF">2013-08-07T12:23:44Z</dcterms:modified>
</cp:coreProperties>
</file>