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5" r:id="rId2"/>
    <p:sldMasterId id="2147483659" r:id="rId3"/>
    <p:sldMasterId id="2147483661" r:id="rId4"/>
    <p:sldMasterId id="2147483663" r:id="rId5"/>
    <p:sldMasterId id="2147483665" r:id="rId6"/>
    <p:sldMasterId id="2147483667" r:id="rId7"/>
    <p:sldMasterId id="2147483669" r:id="rId8"/>
  </p:sldMasterIdLst>
  <p:notesMasterIdLst>
    <p:notesMasterId r:id="rId35"/>
  </p:notesMasterIdLst>
  <p:handoutMasterIdLst>
    <p:handoutMasterId r:id="rId36"/>
  </p:handoutMasterIdLst>
  <p:sldIdLst>
    <p:sldId id="346" r:id="rId9"/>
    <p:sldId id="536" r:id="rId10"/>
    <p:sldId id="538" r:id="rId11"/>
    <p:sldId id="539" r:id="rId12"/>
    <p:sldId id="540" r:id="rId13"/>
    <p:sldId id="537" r:id="rId14"/>
    <p:sldId id="542" r:id="rId15"/>
    <p:sldId id="543" r:id="rId16"/>
    <p:sldId id="541" r:id="rId17"/>
    <p:sldId id="544" r:id="rId18"/>
    <p:sldId id="545" r:id="rId19"/>
    <p:sldId id="511" r:id="rId20"/>
    <p:sldId id="546" r:id="rId21"/>
    <p:sldId id="548" r:id="rId22"/>
    <p:sldId id="549" r:id="rId23"/>
    <p:sldId id="551" r:id="rId24"/>
    <p:sldId id="552" r:id="rId25"/>
    <p:sldId id="553" r:id="rId26"/>
    <p:sldId id="550" r:id="rId27"/>
    <p:sldId id="554" r:id="rId28"/>
    <p:sldId id="514" r:id="rId29"/>
    <p:sldId id="492" r:id="rId30"/>
    <p:sldId id="513" r:id="rId31"/>
    <p:sldId id="555" r:id="rId32"/>
    <p:sldId id="533" r:id="rId33"/>
    <p:sldId id="509" r:id="rId3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7B4A"/>
    <a:srgbClr val="828282"/>
    <a:srgbClr val="FFFFCC"/>
    <a:srgbClr val="B72D4E"/>
    <a:srgbClr val="FFFF99"/>
    <a:srgbClr val="BDEBCB"/>
    <a:srgbClr val="008000"/>
    <a:srgbClr val="000000"/>
    <a:srgbClr val="FFBE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87" autoAdjust="0"/>
    <p:restoredTop sz="88028" autoAdjust="0"/>
  </p:normalViewPr>
  <p:slideViewPr>
    <p:cSldViewPr snapToGrid="0">
      <p:cViewPr>
        <p:scale>
          <a:sx n="70" d="100"/>
          <a:sy n="70" d="100"/>
        </p:scale>
        <p:origin x="-1632" y="-180"/>
      </p:cViewPr>
      <p:guideLst>
        <p:guide orient="horz" pos="4056"/>
        <p:guide pos="565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2892" y="-108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987318-24A2-42BC-8A24-682CD6675357}" type="doc">
      <dgm:prSet loTypeId="urn:microsoft.com/office/officeart/2005/8/layout/bProcess4" loCatId="process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es-MX"/>
        </a:p>
      </dgm:t>
    </dgm:pt>
    <dgm:pt modelId="{DECEF51D-38B6-4E74-8A7A-979F6CB8A724}">
      <dgm:prSet/>
      <dgm:spPr/>
      <dgm:t>
        <a:bodyPr/>
        <a:lstStyle/>
        <a:p>
          <a:pPr rtl="0"/>
          <a:r>
            <a:rPr lang="es-MX" b="1" smtClean="0"/>
            <a:t>Se zanja discusión sobre personalidad jurídica del consorcio</a:t>
          </a:r>
          <a:endParaRPr lang="es-MX"/>
        </a:p>
      </dgm:t>
    </dgm:pt>
    <dgm:pt modelId="{4B5A449B-E7B0-470D-844B-3760101E4BAD}" type="parTrans" cxnId="{CC46AFD4-2F81-40D0-8363-5EAB223808AA}">
      <dgm:prSet/>
      <dgm:spPr/>
      <dgm:t>
        <a:bodyPr/>
        <a:lstStyle/>
        <a:p>
          <a:endParaRPr lang="es-MX"/>
        </a:p>
      </dgm:t>
    </dgm:pt>
    <dgm:pt modelId="{1CF0FBDA-8385-447A-A908-7214CF931DE3}" type="sibTrans" cxnId="{CC46AFD4-2F81-40D0-8363-5EAB223808AA}">
      <dgm:prSet/>
      <dgm:spPr/>
      <dgm:t>
        <a:bodyPr/>
        <a:lstStyle/>
        <a:p>
          <a:endParaRPr lang="es-MX"/>
        </a:p>
      </dgm:t>
    </dgm:pt>
    <dgm:pt modelId="{A17B8005-D90E-4C68-81D0-69E2EE110E30}">
      <dgm:prSet/>
      <dgm:spPr/>
      <dgm:t>
        <a:bodyPr/>
        <a:lstStyle/>
        <a:p>
          <a:pPr rtl="0"/>
          <a:r>
            <a:rPr lang="es-MX" b="1" smtClean="0"/>
            <a:t>No es sociedad. Se rige por CCyC</a:t>
          </a:r>
          <a:endParaRPr lang="es-MX"/>
        </a:p>
      </dgm:t>
    </dgm:pt>
    <dgm:pt modelId="{C05EC038-D26D-4960-B0E0-7ADAD905966D}" type="parTrans" cxnId="{B4D804A9-ADC3-497F-BE56-B1B555756191}">
      <dgm:prSet/>
      <dgm:spPr/>
      <dgm:t>
        <a:bodyPr/>
        <a:lstStyle/>
        <a:p>
          <a:endParaRPr lang="es-MX"/>
        </a:p>
      </dgm:t>
    </dgm:pt>
    <dgm:pt modelId="{CC76065C-D373-4A90-BD86-AA215CE7BF4F}" type="sibTrans" cxnId="{B4D804A9-ADC3-497F-BE56-B1B555756191}">
      <dgm:prSet/>
      <dgm:spPr/>
      <dgm:t>
        <a:bodyPr/>
        <a:lstStyle/>
        <a:p>
          <a:endParaRPr lang="es-MX"/>
        </a:p>
      </dgm:t>
    </dgm:pt>
    <dgm:pt modelId="{61D5C908-5383-4CC0-91F1-F601F78FB4CB}">
      <dgm:prSet/>
      <dgm:spPr/>
      <dgm:t>
        <a:bodyPr/>
        <a:lstStyle/>
        <a:p>
          <a:pPr rtl="0"/>
          <a:r>
            <a:rPr lang="es-MX" b="1" smtClean="0"/>
            <a:t>Responsabilidad</a:t>
          </a:r>
          <a:endParaRPr lang="es-MX"/>
        </a:p>
      </dgm:t>
    </dgm:pt>
    <dgm:pt modelId="{D39801BF-BB9D-413D-AE07-DCE03758A35E}" type="parTrans" cxnId="{1C1715E3-5916-4048-BE6C-EAED6E3575A4}">
      <dgm:prSet/>
      <dgm:spPr/>
      <dgm:t>
        <a:bodyPr/>
        <a:lstStyle/>
        <a:p>
          <a:endParaRPr lang="es-MX"/>
        </a:p>
      </dgm:t>
    </dgm:pt>
    <dgm:pt modelId="{3DF5B542-DCB0-40D4-B1FD-AACEB21744FC}" type="sibTrans" cxnId="{1C1715E3-5916-4048-BE6C-EAED6E3575A4}">
      <dgm:prSet/>
      <dgm:spPr/>
      <dgm:t>
        <a:bodyPr/>
        <a:lstStyle/>
        <a:p>
          <a:endParaRPr lang="es-MX"/>
        </a:p>
      </dgm:t>
    </dgm:pt>
    <dgm:pt modelId="{50F9D850-3CBC-4373-8A36-1734BE97DBFF}">
      <dgm:prSet/>
      <dgm:spPr/>
      <dgm:t>
        <a:bodyPr/>
        <a:lstStyle/>
        <a:p>
          <a:pPr rtl="0"/>
          <a:r>
            <a:rPr lang="es-MX" b="1" smtClean="0"/>
            <a:t>Sujeto “concursable”</a:t>
          </a:r>
          <a:endParaRPr lang="es-MX"/>
        </a:p>
      </dgm:t>
    </dgm:pt>
    <dgm:pt modelId="{EE7116D4-D0D2-4545-A9B3-E5C16A2D2CA2}" type="parTrans" cxnId="{D7ED5B3B-F66F-44D3-9CF3-37229F5E171D}">
      <dgm:prSet/>
      <dgm:spPr/>
      <dgm:t>
        <a:bodyPr/>
        <a:lstStyle/>
        <a:p>
          <a:endParaRPr lang="es-MX"/>
        </a:p>
      </dgm:t>
    </dgm:pt>
    <dgm:pt modelId="{163F4651-3860-4374-8451-5867E2F1BB74}" type="sibTrans" cxnId="{D7ED5B3B-F66F-44D3-9CF3-37229F5E171D}">
      <dgm:prSet/>
      <dgm:spPr/>
      <dgm:t>
        <a:bodyPr/>
        <a:lstStyle/>
        <a:p>
          <a:endParaRPr lang="es-MX"/>
        </a:p>
      </dgm:t>
    </dgm:pt>
    <dgm:pt modelId="{6DA0C99B-5484-4DBF-B84B-7EB5FC866E65}">
      <dgm:prSet/>
      <dgm:spPr/>
      <dgm:t>
        <a:bodyPr/>
        <a:lstStyle/>
        <a:p>
          <a:pPr rtl="0"/>
          <a:r>
            <a:rPr lang="es-MX" b="1" smtClean="0"/>
            <a:t>Sujeto para la AFIP previamente a la reforma (RG 3369)</a:t>
          </a:r>
          <a:endParaRPr lang="es-MX"/>
        </a:p>
      </dgm:t>
    </dgm:pt>
    <dgm:pt modelId="{D1A1C0ED-C457-4BC8-B1F8-8D5586C23D26}" type="parTrans" cxnId="{10AAD501-722D-45AB-A88A-90D711FB5E90}">
      <dgm:prSet/>
      <dgm:spPr/>
      <dgm:t>
        <a:bodyPr/>
        <a:lstStyle/>
        <a:p>
          <a:endParaRPr lang="es-MX"/>
        </a:p>
      </dgm:t>
    </dgm:pt>
    <dgm:pt modelId="{79F0BA9C-E6CF-435F-9FF2-42768F23D1CC}" type="sibTrans" cxnId="{10AAD501-722D-45AB-A88A-90D711FB5E90}">
      <dgm:prSet/>
      <dgm:spPr/>
      <dgm:t>
        <a:bodyPr/>
        <a:lstStyle/>
        <a:p>
          <a:endParaRPr lang="es-MX"/>
        </a:p>
      </dgm:t>
    </dgm:pt>
    <dgm:pt modelId="{E7A4BDD3-3290-484F-B82D-21DFB3BCD328}">
      <dgm:prSet/>
      <dgm:spPr/>
      <dgm:t>
        <a:bodyPr/>
        <a:lstStyle/>
        <a:p>
          <a:pPr rtl="0"/>
          <a:r>
            <a:rPr lang="es-MX" b="1" smtClean="0"/>
            <a:t>Posición de AFIP respecto de ingresos diferentes de las expensas</a:t>
          </a:r>
          <a:endParaRPr lang="es-MX"/>
        </a:p>
      </dgm:t>
    </dgm:pt>
    <dgm:pt modelId="{91665960-BBEC-4579-8E00-0051BAAF0408}" type="parTrans" cxnId="{892E994D-1EF5-4BE2-A996-3116BBEF7198}">
      <dgm:prSet/>
      <dgm:spPr/>
      <dgm:t>
        <a:bodyPr/>
        <a:lstStyle/>
        <a:p>
          <a:endParaRPr lang="es-MX"/>
        </a:p>
      </dgm:t>
    </dgm:pt>
    <dgm:pt modelId="{D51FD612-2965-485A-971E-48EAEDEBFBF6}" type="sibTrans" cxnId="{892E994D-1EF5-4BE2-A996-3116BBEF7198}">
      <dgm:prSet/>
      <dgm:spPr/>
      <dgm:t>
        <a:bodyPr/>
        <a:lstStyle/>
        <a:p>
          <a:endParaRPr lang="es-MX"/>
        </a:p>
      </dgm:t>
    </dgm:pt>
    <dgm:pt modelId="{E54A4331-9AD0-4CF2-B669-6095CF8DEE97}">
      <dgm:prSet/>
      <dgm:spPr/>
      <dgm:t>
        <a:bodyPr/>
        <a:lstStyle/>
        <a:p>
          <a:pPr rtl="0"/>
          <a:r>
            <a:rPr lang="es-MX" b="1" smtClean="0"/>
            <a:t>Sujeción en el IVA</a:t>
          </a:r>
          <a:endParaRPr lang="es-MX"/>
        </a:p>
      </dgm:t>
    </dgm:pt>
    <dgm:pt modelId="{61CED926-CAD7-46D1-8F7E-063BF1344F43}" type="parTrans" cxnId="{BB37B286-CBCA-4648-B255-16777BAD0EC8}">
      <dgm:prSet/>
      <dgm:spPr/>
      <dgm:t>
        <a:bodyPr/>
        <a:lstStyle/>
        <a:p>
          <a:endParaRPr lang="es-MX"/>
        </a:p>
      </dgm:t>
    </dgm:pt>
    <dgm:pt modelId="{F2627CE8-197B-4566-8B04-FB6C4D7BA7E9}" type="sibTrans" cxnId="{BB37B286-CBCA-4648-B255-16777BAD0EC8}">
      <dgm:prSet/>
      <dgm:spPr/>
      <dgm:t>
        <a:bodyPr/>
        <a:lstStyle/>
        <a:p>
          <a:endParaRPr lang="es-MX"/>
        </a:p>
      </dgm:t>
    </dgm:pt>
    <dgm:pt modelId="{359B3626-41F0-4071-99E1-FF6DB713DFCD}" type="pres">
      <dgm:prSet presAssocID="{DB987318-24A2-42BC-8A24-682CD6675357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F5CF39D9-8DA7-4B58-BB1A-C64BA1FB4C03}" type="pres">
      <dgm:prSet presAssocID="{DECEF51D-38B6-4E74-8A7A-979F6CB8A724}" presName="compNode" presStyleCnt="0"/>
      <dgm:spPr/>
    </dgm:pt>
    <dgm:pt modelId="{DBA08226-87DE-40AC-82FC-974C217DF189}" type="pres">
      <dgm:prSet presAssocID="{DECEF51D-38B6-4E74-8A7A-979F6CB8A724}" presName="dummyConnPt" presStyleCnt="0"/>
      <dgm:spPr/>
    </dgm:pt>
    <dgm:pt modelId="{AA5E45AF-CDAE-4A01-B5E3-CCC0804BBDF2}" type="pres">
      <dgm:prSet presAssocID="{DECEF51D-38B6-4E74-8A7A-979F6CB8A724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6EEF13-897F-48E4-966C-DDB9AD6EB1CD}" type="pres">
      <dgm:prSet presAssocID="{1CF0FBDA-8385-447A-A908-7214CF931DE3}" presName="sibTrans" presStyleLbl="bgSibTrans2D1" presStyleIdx="0" presStyleCnt="6"/>
      <dgm:spPr/>
      <dgm:t>
        <a:bodyPr/>
        <a:lstStyle/>
        <a:p>
          <a:endParaRPr lang="es-MX"/>
        </a:p>
      </dgm:t>
    </dgm:pt>
    <dgm:pt modelId="{B284359A-6809-4D3C-903E-E6606D47AF42}" type="pres">
      <dgm:prSet presAssocID="{A17B8005-D90E-4C68-81D0-69E2EE110E30}" presName="compNode" presStyleCnt="0"/>
      <dgm:spPr/>
    </dgm:pt>
    <dgm:pt modelId="{4DC1F889-92CE-4C11-ABE9-66BBCD2D360D}" type="pres">
      <dgm:prSet presAssocID="{A17B8005-D90E-4C68-81D0-69E2EE110E30}" presName="dummyConnPt" presStyleCnt="0"/>
      <dgm:spPr/>
    </dgm:pt>
    <dgm:pt modelId="{D18F708C-DFD3-439E-9200-D364BC07784E}" type="pres">
      <dgm:prSet presAssocID="{A17B8005-D90E-4C68-81D0-69E2EE110E30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7254BEA-7588-4164-A56B-AC1F172CC01E}" type="pres">
      <dgm:prSet presAssocID="{CC76065C-D373-4A90-BD86-AA215CE7BF4F}" presName="sibTrans" presStyleLbl="bgSibTrans2D1" presStyleIdx="1" presStyleCnt="6"/>
      <dgm:spPr/>
      <dgm:t>
        <a:bodyPr/>
        <a:lstStyle/>
        <a:p>
          <a:endParaRPr lang="es-MX"/>
        </a:p>
      </dgm:t>
    </dgm:pt>
    <dgm:pt modelId="{11787F89-6F39-44FA-A683-816411489131}" type="pres">
      <dgm:prSet presAssocID="{61D5C908-5383-4CC0-91F1-F601F78FB4CB}" presName="compNode" presStyleCnt="0"/>
      <dgm:spPr/>
    </dgm:pt>
    <dgm:pt modelId="{4BD01AB3-0DE6-4F4B-9D2B-FDF51044BCD3}" type="pres">
      <dgm:prSet presAssocID="{61D5C908-5383-4CC0-91F1-F601F78FB4CB}" presName="dummyConnPt" presStyleCnt="0"/>
      <dgm:spPr/>
    </dgm:pt>
    <dgm:pt modelId="{99EE39EF-D513-46B9-8438-89EA98842BA3}" type="pres">
      <dgm:prSet presAssocID="{61D5C908-5383-4CC0-91F1-F601F78FB4CB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592C51-04E2-4A2E-953F-6940DB50F2B7}" type="pres">
      <dgm:prSet presAssocID="{3DF5B542-DCB0-40D4-B1FD-AACEB21744FC}" presName="sibTrans" presStyleLbl="bgSibTrans2D1" presStyleIdx="2" presStyleCnt="6"/>
      <dgm:spPr/>
      <dgm:t>
        <a:bodyPr/>
        <a:lstStyle/>
        <a:p>
          <a:endParaRPr lang="es-MX"/>
        </a:p>
      </dgm:t>
    </dgm:pt>
    <dgm:pt modelId="{869C7AA5-0B15-4726-AB4C-6758C9702A8B}" type="pres">
      <dgm:prSet presAssocID="{50F9D850-3CBC-4373-8A36-1734BE97DBFF}" presName="compNode" presStyleCnt="0"/>
      <dgm:spPr/>
    </dgm:pt>
    <dgm:pt modelId="{9E42B1C6-448D-4957-891E-295E0DC03332}" type="pres">
      <dgm:prSet presAssocID="{50F9D850-3CBC-4373-8A36-1734BE97DBFF}" presName="dummyConnPt" presStyleCnt="0"/>
      <dgm:spPr/>
    </dgm:pt>
    <dgm:pt modelId="{D903326B-D1A7-4225-BEA3-80EFFB1B2D47}" type="pres">
      <dgm:prSet presAssocID="{50F9D850-3CBC-4373-8A36-1734BE97DBFF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B9CE0B7-9BD2-4DAB-92D0-60191AE46D87}" type="pres">
      <dgm:prSet presAssocID="{163F4651-3860-4374-8451-5867E2F1BB74}" presName="sibTrans" presStyleLbl="bgSibTrans2D1" presStyleIdx="3" presStyleCnt="6"/>
      <dgm:spPr/>
      <dgm:t>
        <a:bodyPr/>
        <a:lstStyle/>
        <a:p>
          <a:endParaRPr lang="es-MX"/>
        </a:p>
      </dgm:t>
    </dgm:pt>
    <dgm:pt modelId="{966733FF-88D5-4F9C-9FA1-33F17C0029B7}" type="pres">
      <dgm:prSet presAssocID="{6DA0C99B-5484-4DBF-B84B-7EB5FC866E65}" presName="compNode" presStyleCnt="0"/>
      <dgm:spPr/>
    </dgm:pt>
    <dgm:pt modelId="{0949B333-DF26-4CFD-A735-CA833E843284}" type="pres">
      <dgm:prSet presAssocID="{6DA0C99B-5484-4DBF-B84B-7EB5FC866E65}" presName="dummyConnPt" presStyleCnt="0"/>
      <dgm:spPr/>
    </dgm:pt>
    <dgm:pt modelId="{9982DED5-17FD-4AE5-A444-A83A68D6762B}" type="pres">
      <dgm:prSet presAssocID="{6DA0C99B-5484-4DBF-B84B-7EB5FC866E65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E50D1E-18DA-4EEC-AAB1-350E08112A38}" type="pres">
      <dgm:prSet presAssocID="{79F0BA9C-E6CF-435F-9FF2-42768F23D1CC}" presName="sibTrans" presStyleLbl="bgSibTrans2D1" presStyleIdx="4" presStyleCnt="6"/>
      <dgm:spPr/>
      <dgm:t>
        <a:bodyPr/>
        <a:lstStyle/>
        <a:p>
          <a:endParaRPr lang="es-MX"/>
        </a:p>
      </dgm:t>
    </dgm:pt>
    <dgm:pt modelId="{DB1CA026-325F-4DCE-B782-2C7C5F8DB850}" type="pres">
      <dgm:prSet presAssocID="{E7A4BDD3-3290-484F-B82D-21DFB3BCD328}" presName="compNode" presStyleCnt="0"/>
      <dgm:spPr/>
    </dgm:pt>
    <dgm:pt modelId="{5951CAD6-4B08-4BF8-A4C2-194DE5425A9F}" type="pres">
      <dgm:prSet presAssocID="{E7A4BDD3-3290-484F-B82D-21DFB3BCD328}" presName="dummyConnPt" presStyleCnt="0"/>
      <dgm:spPr/>
    </dgm:pt>
    <dgm:pt modelId="{74B37BCF-EB42-42C4-9FAB-3353413E36A0}" type="pres">
      <dgm:prSet presAssocID="{E7A4BDD3-3290-484F-B82D-21DFB3BCD328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3D9ABF4-C134-4FAF-B21B-1C8979238C72}" type="pres">
      <dgm:prSet presAssocID="{D51FD612-2965-485A-971E-48EAEDEBFBF6}" presName="sibTrans" presStyleLbl="bgSibTrans2D1" presStyleIdx="5" presStyleCnt="6"/>
      <dgm:spPr/>
      <dgm:t>
        <a:bodyPr/>
        <a:lstStyle/>
        <a:p>
          <a:endParaRPr lang="es-MX"/>
        </a:p>
      </dgm:t>
    </dgm:pt>
    <dgm:pt modelId="{1D240E05-E752-4824-9E53-AA48027E4B0E}" type="pres">
      <dgm:prSet presAssocID="{E54A4331-9AD0-4CF2-B669-6095CF8DEE97}" presName="compNode" presStyleCnt="0"/>
      <dgm:spPr/>
    </dgm:pt>
    <dgm:pt modelId="{52092449-13E7-446E-B152-3D401D58E404}" type="pres">
      <dgm:prSet presAssocID="{E54A4331-9AD0-4CF2-B669-6095CF8DEE97}" presName="dummyConnPt" presStyleCnt="0"/>
      <dgm:spPr/>
    </dgm:pt>
    <dgm:pt modelId="{D963A6BA-2729-42CB-BD17-737DB68DA96D}" type="pres">
      <dgm:prSet presAssocID="{E54A4331-9AD0-4CF2-B669-6095CF8DEE97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D38B3EE-2191-4950-9548-409CDBB33569}" type="presOf" srcId="{3DF5B542-DCB0-40D4-B1FD-AACEB21744FC}" destId="{59592C51-04E2-4A2E-953F-6940DB50F2B7}" srcOrd="0" destOrd="0" presId="urn:microsoft.com/office/officeart/2005/8/layout/bProcess4"/>
    <dgm:cxn modelId="{41E494C3-1982-4324-B749-68629A8C490C}" type="presOf" srcId="{E7A4BDD3-3290-484F-B82D-21DFB3BCD328}" destId="{74B37BCF-EB42-42C4-9FAB-3353413E36A0}" srcOrd="0" destOrd="0" presId="urn:microsoft.com/office/officeart/2005/8/layout/bProcess4"/>
    <dgm:cxn modelId="{4D0F403F-B543-4440-9E99-1C207BC2E900}" type="presOf" srcId="{CC76065C-D373-4A90-BD86-AA215CE7BF4F}" destId="{57254BEA-7588-4164-A56B-AC1F172CC01E}" srcOrd="0" destOrd="0" presId="urn:microsoft.com/office/officeart/2005/8/layout/bProcess4"/>
    <dgm:cxn modelId="{D6DD129D-8879-476E-A68A-46C73DD5A0B2}" type="presOf" srcId="{E54A4331-9AD0-4CF2-B669-6095CF8DEE97}" destId="{D963A6BA-2729-42CB-BD17-737DB68DA96D}" srcOrd="0" destOrd="0" presId="urn:microsoft.com/office/officeart/2005/8/layout/bProcess4"/>
    <dgm:cxn modelId="{10AAD501-722D-45AB-A88A-90D711FB5E90}" srcId="{DB987318-24A2-42BC-8A24-682CD6675357}" destId="{6DA0C99B-5484-4DBF-B84B-7EB5FC866E65}" srcOrd="4" destOrd="0" parTransId="{D1A1C0ED-C457-4BC8-B1F8-8D5586C23D26}" sibTransId="{79F0BA9C-E6CF-435F-9FF2-42768F23D1CC}"/>
    <dgm:cxn modelId="{3CCCF9C9-D712-49AC-B395-F658BDDE8DB8}" type="presOf" srcId="{DB987318-24A2-42BC-8A24-682CD6675357}" destId="{359B3626-41F0-4071-99E1-FF6DB713DFCD}" srcOrd="0" destOrd="0" presId="urn:microsoft.com/office/officeart/2005/8/layout/bProcess4"/>
    <dgm:cxn modelId="{50B5810C-B4DB-4476-84CD-AEEB10B0B7B4}" type="presOf" srcId="{D51FD612-2965-485A-971E-48EAEDEBFBF6}" destId="{33D9ABF4-C134-4FAF-B21B-1C8979238C72}" srcOrd="0" destOrd="0" presId="urn:microsoft.com/office/officeart/2005/8/layout/bProcess4"/>
    <dgm:cxn modelId="{DF88E913-E232-40A3-8DCC-CD03CB5DC944}" type="presOf" srcId="{DECEF51D-38B6-4E74-8A7A-979F6CB8A724}" destId="{AA5E45AF-CDAE-4A01-B5E3-CCC0804BBDF2}" srcOrd="0" destOrd="0" presId="urn:microsoft.com/office/officeart/2005/8/layout/bProcess4"/>
    <dgm:cxn modelId="{DB1B8EE9-C910-40E8-9362-AC000CDF3982}" type="presOf" srcId="{A17B8005-D90E-4C68-81D0-69E2EE110E30}" destId="{D18F708C-DFD3-439E-9200-D364BC07784E}" srcOrd="0" destOrd="0" presId="urn:microsoft.com/office/officeart/2005/8/layout/bProcess4"/>
    <dgm:cxn modelId="{6B608708-89C9-401F-84C3-E57BB95F89EF}" type="presOf" srcId="{1CF0FBDA-8385-447A-A908-7214CF931DE3}" destId="{7A6EEF13-897F-48E4-966C-DDB9AD6EB1CD}" srcOrd="0" destOrd="0" presId="urn:microsoft.com/office/officeart/2005/8/layout/bProcess4"/>
    <dgm:cxn modelId="{CC46AFD4-2F81-40D0-8363-5EAB223808AA}" srcId="{DB987318-24A2-42BC-8A24-682CD6675357}" destId="{DECEF51D-38B6-4E74-8A7A-979F6CB8A724}" srcOrd="0" destOrd="0" parTransId="{4B5A449B-E7B0-470D-844B-3760101E4BAD}" sibTransId="{1CF0FBDA-8385-447A-A908-7214CF931DE3}"/>
    <dgm:cxn modelId="{D7ED5B3B-F66F-44D3-9CF3-37229F5E171D}" srcId="{DB987318-24A2-42BC-8A24-682CD6675357}" destId="{50F9D850-3CBC-4373-8A36-1734BE97DBFF}" srcOrd="3" destOrd="0" parTransId="{EE7116D4-D0D2-4545-A9B3-E5C16A2D2CA2}" sibTransId="{163F4651-3860-4374-8451-5867E2F1BB74}"/>
    <dgm:cxn modelId="{BB1AAE1A-9BE2-4C6A-A3B9-E16451C21CC6}" type="presOf" srcId="{79F0BA9C-E6CF-435F-9FF2-42768F23D1CC}" destId="{E7E50D1E-18DA-4EEC-AAB1-350E08112A38}" srcOrd="0" destOrd="0" presId="urn:microsoft.com/office/officeart/2005/8/layout/bProcess4"/>
    <dgm:cxn modelId="{892E994D-1EF5-4BE2-A996-3116BBEF7198}" srcId="{DB987318-24A2-42BC-8A24-682CD6675357}" destId="{E7A4BDD3-3290-484F-B82D-21DFB3BCD328}" srcOrd="5" destOrd="0" parTransId="{91665960-BBEC-4579-8E00-0051BAAF0408}" sibTransId="{D51FD612-2965-485A-971E-48EAEDEBFBF6}"/>
    <dgm:cxn modelId="{D8A03633-AD8D-4105-BA01-677F5EBFD80F}" type="presOf" srcId="{6DA0C99B-5484-4DBF-B84B-7EB5FC866E65}" destId="{9982DED5-17FD-4AE5-A444-A83A68D6762B}" srcOrd="0" destOrd="0" presId="urn:microsoft.com/office/officeart/2005/8/layout/bProcess4"/>
    <dgm:cxn modelId="{1C1715E3-5916-4048-BE6C-EAED6E3575A4}" srcId="{DB987318-24A2-42BC-8A24-682CD6675357}" destId="{61D5C908-5383-4CC0-91F1-F601F78FB4CB}" srcOrd="2" destOrd="0" parTransId="{D39801BF-BB9D-413D-AE07-DCE03758A35E}" sibTransId="{3DF5B542-DCB0-40D4-B1FD-AACEB21744FC}"/>
    <dgm:cxn modelId="{BB37B286-CBCA-4648-B255-16777BAD0EC8}" srcId="{DB987318-24A2-42BC-8A24-682CD6675357}" destId="{E54A4331-9AD0-4CF2-B669-6095CF8DEE97}" srcOrd="6" destOrd="0" parTransId="{61CED926-CAD7-46D1-8F7E-063BF1344F43}" sibTransId="{F2627CE8-197B-4566-8B04-FB6C4D7BA7E9}"/>
    <dgm:cxn modelId="{CE13477E-F84A-4D1E-8BFD-02CE45003283}" type="presOf" srcId="{61D5C908-5383-4CC0-91F1-F601F78FB4CB}" destId="{99EE39EF-D513-46B9-8438-89EA98842BA3}" srcOrd="0" destOrd="0" presId="urn:microsoft.com/office/officeart/2005/8/layout/bProcess4"/>
    <dgm:cxn modelId="{BA51F246-1065-4C8A-9A03-78C8845CE295}" type="presOf" srcId="{163F4651-3860-4374-8451-5867E2F1BB74}" destId="{5B9CE0B7-9BD2-4DAB-92D0-60191AE46D87}" srcOrd="0" destOrd="0" presId="urn:microsoft.com/office/officeart/2005/8/layout/bProcess4"/>
    <dgm:cxn modelId="{B4D804A9-ADC3-497F-BE56-B1B555756191}" srcId="{DB987318-24A2-42BC-8A24-682CD6675357}" destId="{A17B8005-D90E-4C68-81D0-69E2EE110E30}" srcOrd="1" destOrd="0" parTransId="{C05EC038-D26D-4960-B0E0-7ADAD905966D}" sibTransId="{CC76065C-D373-4A90-BD86-AA215CE7BF4F}"/>
    <dgm:cxn modelId="{8408EF4C-8AD5-47E3-AE6D-F5324A586855}" type="presOf" srcId="{50F9D850-3CBC-4373-8A36-1734BE97DBFF}" destId="{D903326B-D1A7-4225-BEA3-80EFFB1B2D47}" srcOrd="0" destOrd="0" presId="urn:microsoft.com/office/officeart/2005/8/layout/bProcess4"/>
    <dgm:cxn modelId="{D2EC5E6D-CC20-42F9-B2AA-CC81B6E2C01D}" type="presParOf" srcId="{359B3626-41F0-4071-99E1-FF6DB713DFCD}" destId="{F5CF39D9-8DA7-4B58-BB1A-C64BA1FB4C03}" srcOrd="0" destOrd="0" presId="urn:microsoft.com/office/officeart/2005/8/layout/bProcess4"/>
    <dgm:cxn modelId="{5BDD48C2-CB2D-44DD-A560-BA6A7B6C6ECD}" type="presParOf" srcId="{F5CF39D9-8DA7-4B58-BB1A-C64BA1FB4C03}" destId="{DBA08226-87DE-40AC-82FC-974C217DF189}" srcOrd="0" destOrd="0" presId="urn:microsoft.com/office/officeart/2005/8/layout/bProcess4"/>
    <dgm:cxn modelId="{430F7120-12FF-4FB4-B913-19327876C851}" type="presParOf" srcId="{F5CF39D9-8DA7-4B58-BB1A-C64BA1FB4C03}" destId="{AA5E45AF-CDAE-4A01-B5E3-CCC0804BBDF2}" srcOrd="1" destOrd="0" presId="urn:microsoft.com/office/officeart/2005/8/layout/bProcess4"/>
    <dgm:cxn modelId="{C3C99D4B-F2E7-484A-9869-4CFC70E5C4A7}" type="presParOf" srcId="{359B3626-41F0-4071-99E1-FF6DB713DFCD}" destId="{7A6EEF13-897F-48E4-966C-DDB9AD6EB1CD}" srcOrd="1" destOrd="0" presId="urn:microsoft.com/office/officeart/2005/8/layout/bProcess4"/>
    <dgm:cxn modelId="{0781E84E-1232-4DDC-BAEC-F16DB70049EB}" type="presParOf" srcId="{359B3626-41F0-4071-99E1-FF6DB713DFCD}" destId="{B284359A-6809-4D3C-903E-E6606D47AF42}" srcOrd="2" destOrd="0" presId="urn:microsoft.com/office/officeart/2005/8/layout/bProcess4"/>
    <dgm:cxn modelId="{72803B1A-0E9D-41D6-BD58-4EAB6D36CD59}" type="presParOf" srcId="{B284359A-6809-4D3C-903E-E6606D47AF42}" destId="{4DC1F889-92CE-4C11-ABE9-66BBCD2D360D}" srcOrd="0" destOrd="0" presId="urn:microsoft.com/office/officeart/2005/8/layout/bProcess4"/>
    <dgm:cxn modelId="{2180CEB7-AD4E-4DF2-BBFF-B9BDC959F267}" type="presParOf" srcId="{B284359A-6809-4D3C-903E-E6606D47AF42}" destId="{D18F708C-DFD3-439E-9200-D364BC07784E}" srcOrd="1" destOrd="0" presId="urn:microsoft.com/office/officeart/2005/8/layout/bProcess4"/>
    <dgm:cxn modelId="{F98902BC-A168-470F-BD86-550202B65A34}" type="presParOf" srcId="{359B3626-41F0-4071-99E1-FF6DB713DFCD}" destId="{57254BEA-7588-4164-A56B-AC1F172CC01E}" srcOrd="3" destOrd="0" presId="urn:microsoft.com/office/officeart/2005/8/layout/bProcess4"/>
    <dgm:cxn modelId="{3AF6353B-1ACE-4C13-A846-A563A0F885F9}" type="presParOf" srcId="{359B3626-41F0-4071-99E1-FF6DB713DFCD}" destId="{11787F89-6F39-44FA-A683-816411489131}" srcOrd="4" destOrd="0" presId="urn:microsoft.com/office/officeart/2005/8/layout/bProcess4"/>
    <dgm:cxn modelId="{DA7941B6-B6FB-445F-8C0F-B09E34A26775}" type="presParOf" srcId="{11787F89-6F39-44FA-A683-816411489131}" destId="{4BD01AB3-0DE6-4F4B-9D2B-FDF51044BCD3}" srcOrd="0" destOrd="0" presId="urn:microsoft.com/office/officeart/2005/8/layout/bProcess4"/>
    <dgm:cxn modelId="{87D54154-8E96-462F-AF26-372A04B2EE7E}" type="presParOf" srcId="{11787F89-6F39-44FA-A683-816411489131}" destId="{99EE39EF-D513-46B9-8438-89EA98842BA3}" srcOrd="1" destOrd="0" presId="urn:microsoft.com/office/officeart/2005/8/layout/bProcess4"/>
    <dgm:cxn modelId="{A0F843BA-2F11-4D9F-86B5-2C88EE4CAFEC}" type="presParOf" srcId="{359B3626-41F0-4071-99E1-FF6DB713DFCD}" destId="{59592C51-04E2-4A2E-953F-6940DB50F2B7}" srcOrd="5" destOrd="0" presId="urn:microsoft.com/office/officeart/2005/8/layout/bProcess4"/>
    <dgm:cxn modelId="{FD9A2F5D-2DB2-4F81-97E7-54F4B16F801D}" type="presParOf" srcId="{359B3626-41F0-4071-99E1-FF6DB713DFCD}" destId="{869C7AA5-0B15-4726-AB4C-6758C9702A8B}" srcOrd="6" destOrd="0" presId="urn:microsoft.com/office/officeart/2005/8/layout/bProcess4"/>
    <dgm:cxn modelId="{69E1E5C3-B73A-4BD3-8355-C3B073954ACA}" type="presParOf" srcId="{869C7AA5-0B15-4726-AB4C-6758C9702A8B}" destId="{9E42B1C6-448D-4957-891E-295E0DC03332}" srcOrd="0" destOrd="0" presId="urn:microsoft.com/office/officeart/2005/8/layout/bProcess4"/>
    <dgm:cxn modelId="{D50A72B9-ECA2-49DE-9D60-9C7CFDE89D08}" type="presParOf" srcId="{869C7AA5-0B15-4726-AB4C-6758C9702A8B}" destId="{D903326B-D1A7-4225-BEA3-80EFFB1B2D47}" srcOrd="1" destOrd="0" presId="urn:microsoft.com/office/officeart/2005/8/layout/bProcess4"/>
    <dgm:cxn modelId="{A4056C8E-1D67-4FE7-87DA-B430E67ABD47}" type="presParOf" srcId="{359B3626-41F0-4071-99E1-FF6DB713DFCD}" destId="{5B9CE0B7-9BD2-4DAB-92D0-60191AE46D87}" srcOrd="7" destOrd="0" presId="urn:microsoft.com/office/officeart/2005/8/layout/bProcess4"/>
    <dgm:cxn modelId="{29B5A348-34C1-4E6A-8B74-28A0F0181611}" type="presParOf" srcId="{359B3626-41F0-4071-99E1-FF6DB713DFCD}" destId="{966733FF-88D5-4F9C-9FA1-33F17C0029B7}" srcOrd="8" destOrd="0" presId="urn:microsoft.com/office/officeart/2005/8/layout/bProcess4"/>
    <dgm:cxn modelId="{6FE77D9C-EA04-46D5-BDEB-576B03D0FBBA}" type="presParOf" srcId="{966733FF-88D5-4F9C-9FA1-33F17C0029B7}" destId="{0949B333-DF26-4CFD-A735-CA833E843284}" srcOrd="0" destOrd="0" presId="urn:microsoft.com/office/officeart/2005/8/layout/bProcess4"/>
    <dgm:cxn modelId="{5A9FAD92-6910-4665-8E61-7D8048B0B302}" type="presParOf" srcId="{966733FF-88D5-4F9C-9FA1-33F17C0029B7}" destId="{9982DED5-17FD-4AE5-A444-A83A68D6762B}" srcOrd="1" destOrd="0" presId="urn:microsoft.com/office/officeart/2005/8/layout/bProcess4"/>
    <dgm:cxn modelId="{10FD4C83-95BA-43BF-947D-579790CBA25B}" type="presParOf" srcId="{359B3626-41F0-4071-99E1-FF6DB713DFCD}" destId="{E7E50D1E-18DA-4EEC-AAB1-350E08112A38}" srcOrd="9" destOrd="0" presId="urn:microsoft.com/office/officeart/2005/8/layout/bProcess4"/>
    <dgm:cxn modelId="{FD606024-A046-47C1-81FE-A0B8E593128E}" type="presParOf" srcId="{359B3626-41F0-4071-99E1-FF6DB713DFCD}" destId="{DB1CA026-325F-4DCE-B782-2C7C5F8DB850}" srcOrd="10" destOrd="0" presId="urn:microsoft.com/office/officeart/2005/8/layout/bProcess4"/>
    <dgm:cxn modelId="{3ED901CB-A9E6-4039-81E5-A596D9DCE7CE}" type="presParOf" srcId="{DB1CA026-325F-4DCE-B782-2C7C5F8DB850}" destId="{5951CAD6-4B08-4BF8-A4C2-194DE5425A9F}" srcOrd="0" destOrd="0" presId="urn:microsoft.com/office/officeart/2005/8/layout/bProcess4"/>
    <dgm:cxn modelId="{D66C9BB3-953D-4661-B136-D879FC327C20}" type="presParOf" srcId="{DB1CA026-325F-4DCE-B782-2C7C5F8DB850}" destId="{74B37BCF-EB42-42C4-9FAB-3353413E36A0}" srcOrd="1" destOrd="0" presId="urn:microsoft.com/office/officeart/2005/8/layout/bProcess4"/>
    <dgm:cxn modelId="{63D3AA45-3F72-4D14-BE39-F666B7943EED}" type="presParOf" srcId="{359B3626-41F0-4071-99E1-FF6DB713DFCD}" destId="{33D9ABF4-C134-4FAF-B21B-1C8979238C72}" srcOrd="11" destOrd="0" presId="urn:microsoft.com/office/officeart/2005/8/layout/bProcess4"/>
    <dgm:cxn modelId="{0D6AC02B-69C4-423C-9DFF-820CB0E9D6F7}" type="presParOf" srcId="{359B3626-41F0-4071-99E1-FF6DB713DFCD}" destId="{1D240E05-E752-4824-9E53-AA48027E4B0E}" srcOrd="12" destOrd="0" presId="urn:microsoft.com/office/officeart/2005/8/layout/bProcess4"/>
    <dgm:cxn modelId="{3E0CF6B8-BF67-4DFE-B6B2-F56BB12AF4DB}" type="presParOf" srcId="{1D240E05-E752-4824-9E53-AA48027E4B0E}" destId="{52092449-13E7-446E-B152-3D401D58E404}" srcOrd="0" destOrd="0" presId="urn:microsoft.com/office/officeart/2005/8/layout/bProcess4"/>
    <dgm:cxn modelId="{9398C5D5-DA76-4760-9D18-DA6B21EDF118}" type="presParOf" srcId="{1D240E05-E752-4824-9E53-AA48027E4B0E}" destId="{D963A6BA-2729-42CB-BD17-737DB68DA96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6EEF13-897F-48E4-966C-DDB9AD6EB1CD}">
      <dsp:nvSpPr>
        <dsp:cNvPr id="0" name=""/>
        <dsp:cNvSpPr/>
      </dsp:nvSpPr>
      <dsp:spPr>
        <a:xfrm rot="5400000">
          <a:off x="1096735" y="816125"/>
          <a:ext cx="1275289" cy="153852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A5E45AF-CDAE-4A01-B5E3-CCC0804BBDF2}">
      <dsp:nvSpPr>
        <dsp:cNvPr id="0" name=""/>
        <dsp:cNvSpPr/>
      </dsp:nvSpPr>
      <dsp:spPr>
        <a:xfrm>
          <a:off x="1389081" y="722"/>
          <a:ext cx="1709468" cy="10256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smtClean="0"/>
            <a:t>Se zanja discusión sobre personalidad jurídica del consorcio</a:t>
          </a:r>
          <a:endParaRPr lang="es-MX" sz="1300" kern="1200"/>
        </a:p>
      </dsp:txBody>
      <dsp:txXfrm>
        <a:off x="1419122" y="30763"/>
        <a:ext cx="1649386" cy="965599"/>
      </dsp:txXfrm>
    </dsp:sp>
    <dsp:sp modelId="{57254BEA-7588-4164-A56B-AC1F172CC01E}">
      <dsp:nvSpPr>
        <dsp:cNvPr id="0" name=""/>
        <dsp:cNvSpPr/>
      </dsp:nvSpPr>
      <dsp:spPr>
        <a:xfrm rot="5400000">
          <a:off x="1096735" y="2098226"/>
          <a:ext cx="1275289" cy="153852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18F708C-DFD3-439E-9200-D364BC07784E}">
      <dsp:nvSpPr>
        <dsp:cNvPr id="0" name=""/>
        <dsp:cNvSpPr/>
      </dsp:nvSpPr>
      <dsp:spPr>
        <a:xfrm>
          <a:off x="1389081" y="1282823"/>
          <a:ext cx="1709468" cy="10256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smtClean="0"/>
            <a:t>No es sociedad. Se rige por CCyC</a:t>
          </a:r>
          <a:endParaRPr lang="es-MX" sz="1300" kern="1200"/>
        </a:p>
      </dsp:txBody>
      <dsp:txXfrm>
        <a:off x="1419122" y="1312864"/>
        <a:ext cx="1649386" cy="965599"/>
      </dsp:txXfrm>
    </dsp:sp>
    <dsp:sp modelId="{59592C51-04E2-4A2E-953F-6940DB50F2B7}">
      <dsp:nvSpPr>
        <dsp:cNvPr id="0" name=""/>
        <dsp:cNvSpPr/>
      </dsp:nvSpPr>
      <dsp:spPr>
        <a:xfrm>
          <a:off x="1737786" y="2739277"/>
          <a:ext cx="2266781" cy="153852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9EE39EF-D513-46B9-8438-89EA98842BA3}">
      <dsp:nvSpPr>
        <dsp:cNvPr id="0" name=""/>
        <dsp:cNvSpPr/>
      </dsp:nvSpPr>
      <dsp:spPr>
        <a:xfrm>
          <a:off x="1389081" y="2564924"/>
          <a:ext cx="1709468" cy="10256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smtClean="0"/>
            <a:t>Responsabilidad</a:t>
          </a:r>
          <a:endParaRPr lang="es-MX" sz="1300" kern="1200"/>
        </a:p>
      </dsp:txBody>
      <dsp:txXfrm>
        <a:off x="1419122" y="2594965"/>
        <a:ext cx="1649386" cy="965599"/>
      </dsp:txXfrm>
    </dsp:sp>
    <dsp:sp modelId="{5B9CE0B7-9BD2-4DAB-92D0-60191AE46D87}">
      <dsp:nvSpPr>
        <dsp:cNvPr id="0" name=""/>
        <dsp:cNvSpPr/>
      </dsp:nvSpPr>
      <dsp:spPr>
        <a:xfrm rot="16200000">
          <a:off x="3370328" y="2098226"/>
          <a:ext cx="1275289" cy="153852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903326B-D1A7-4225-BEA3-80EFFB1B2D47}">
      <dsp:nvSpPr>
        <dsp:cNvPr id="0" name=""/>
        <dsp:cNvSpPr/>
      </dsp:nvSpPr>
      <dsp:spPr>
        <a:xfrm>
          <a:off x="3662674" y="2564924"/>
          <a:ext cx="1709468" cy="10256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smtClean="0"/>
            <a:t>Sujeto “concursable”</a:t>
          </a:r>
          <a:endParaRPr lang="es-MX" sz="1300" kern="1200"/>
        </a:p>
      </dsp:txBody>
      <dsp:txXfrm>
        <a:off x="3692715" y="2594965"/>
        <a:ext cx="1649386" cy="965599"/>
      </dsp:txXfrm>
    </dsp:sp>
    <dsp:sp modelId="{E7E50D1E-18DA-4EEC-AAB1-350E08112A38}">
      <dsp:nvSpPr>
        <dsp:cNvPr id="0" name=""/>
        <dsp:cNvSpPr/>
      </dsp:nvSpPr>
      <dsp:spPr>
        <a:xfrm rot="16200000">
          <a:off x="3370328" y="816125"/>
          <a:ext cx="1275289" cy="153852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982DED5-17FD-4AE5-A444-A83A68D6762B}">
      <dsp:nvSpPr>
        <dsp:cNvPr id="0" name=""/>
        <dsp:cNvSpPr/>
      </dsp:nvSpPr>
      <dsp:spPr>
        <a:xfrm>
          <a:off x="3662674" y="1282823"/>
          <a:ext cx="1709468" cy="10256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smtClean="0"/>
            <a:t>Sujeto para la AFIP previamente a la reforma (RG 3369)</a:t>
          </a:r>
          <a:endParaRPr lang="es-MX" sz="1300" kern="1200"/>
        </a:p>
      </dsp:txBody>
      <dsp:txXfrm>
        <a:off x="3692715" y="1312864"/>
        <a:ext cx="1649386" cy="965599"/>
      </dsp:txXfrm>
    </dsp:sp>
    <dsp:sp modelId="{33D9ABF4-C134-4FAF-B21B-1C8979238C72}">
      <dsp:nvSpPr>
        <dsp:cNvPr id="0" name=""/>
        <dsp:cNvSpPr/>
      </dsp:nvSpPr>
      <dsp:spPr>
        <a:xfrm>
          <a:off x="4011379" y="175074"/>
          <a:ext cx="2266781" cy="153852"/>
        </a:xfrm>
        <a:prstGeom prst="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4B37BCF-EB42-42C4-9FAB-3353413E36A0}">
      <dsp:nvSpPr>
        <dsp:cNvPr id="0" name=""/>
        <dsp:cNvSpPr/>
      </dsp:nvSpPr>
      <dsp:spPr>
        <a:xfrm>
          <a:off x="3662674" y="722"/>
          <a:ext cx="1709468" cy="10256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smtClean="0"/>
            <a:t>Posición de AFIP respecto de ingresos diferentes de las expensas</a:t>
          </a:r>
          <a:endParaRPr lang="es-MX" sz="1300" kern="1200"/>
        </a:p>
      </dsp:txBody>
      <dsp:txXfrm>
        <a:off x="3692715" y="30763"/>
        <a:ext cx="1649386" cy="965599"/>
      </dsp:txXfrm>
    </dsp:sp>
    <dsp:sp modelId="{D963A6BA-2729-42CB-BD17-737DB68DA96D}">
      <dsp:nvSpPr>
        <dsp:cNvPr id="0" name=""/>
        <dsp:cNvSpPr/>
      </dsp:nvSpPr>
      <dsp:spPr>
        <a:xfrm>
          <a:off x="5936267" y="722"/>
          <a:ext cx="1709468" cy="10256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b="1" kern="1200" smtClean="0"/>
            <a:t>Sujeción en el IVA</a:t>
          </a:r>
          <a:endParaRPr lang="es-MX" sz="1300" kern="1200"/>
        </a:p>
      </dsp:txBody>
      <dsp:txXfrm>
        <a:off x="5966308" y="30763"/>
        <a:ext cx="1649386" cy="9655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7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7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7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fld id="{8B1D8323-F886-4691-A37C-848FD45D45F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3191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1" tIns="46150" rIns="92301" bIns="46150" numCol="1" anchor="t" anchorCtr="0" compatLnSpc="1">
            <a:prstTxWarp prst="textNoShape">
              <a:avLst/>
            </a:prstTxWarp>
          </a:bodyPr>
          <a:lstStyle>
            <a:lvl1pPr defTabSz="922338">
              <a:spcBef>
                <a:spcPct val="0"/>
              </a:spcBef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1" tIns="46150" rIns="92301" bIns="46150" numCol="1" anchor="t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4135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5913" y="4295775"/>
            <a:ext cx="6281737" cy="452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1" tIns="46150" rIns="92301" bIns="461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1" tIns="46150" rIns="92301" bIns="46150" numCol="1" anchor="b" anchorCtr="0" compatLnSpc="1">
            <a:prstTxWarp prst="textNoShape">
              <a:avLst/>
            </a:prstTxWarp>
          </a:bodyPr>
          <a:lstStyle>
            <a:lvl1pPr defTabSz="922338">
              <a:spcBef>
                <a:spcPct val="0"/>
              </a:spcBef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1" tIns="46150" rIns="92301" bIns="46150" numCol="1" anchor="b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fld id="{992378C3-A9E5-4663-A993-48EB450DF92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569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2286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4572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6858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033463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097ACC-83A0-4400-9030-FFBBD63A67F8}" type="slidenum">
              <a:rPr lang="en-US" smtClean="0">
                <a:latin typeface="Arial" pitchFamily="34" charset="0"/>
              </a:rPr>
              <a:pPr/>
              <a:t>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s-ES_tradnl" smtClean="0">
                <a:latin typeface="Arial" pitchFamily="34" charset="0"/>
              </a:rPr>
              <a:t>Fraga Valentini Abogados</a:t>
            </a:r>
          </a:p>
        </p:txBody>
      </p:sp>
      <p:sp>
        <p:nvSpPr>
          <p:cNvPr id="7373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FBFFE9-E947-48FC-A9DD-C7316E4A3FD0}" type="slidenum">
              <a:rPr lang="es-ES_tradnl" smtClean="0">
                <a:latin typeface="Arial" pitchFamily="34" charset="0"/>
              </a:rPr>
              <a:pPr/>
              <a:t>10</a:t>
            </a:fld>
            <a:endParaRPr lang="es-ES_tradnl" smtClean="0">
              <a:latin typeface="Arial" pitchFamily="34" charset="0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latin typeface="CG Time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s-ES_tradnl" smtClean="0">
                <a:latin typeface="Arial" pitchFamily="34" charset="0"/>
              </a:rPr>
              <a:t>Fraga Valentini Abogados</a:t>
            </a:r>
          </a:p>
        </p:txBody>
      </p:sp>
      <p:sp>
        <p:nvSpPr>
          <p:cNvPr id="7373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FBFFE9-E947-48FC-A9DD-C7316E4A3FD0}" type="slidenum">
              <a:rPr lang="es-ES_tradnl" smtClean="0">
                <a:latin typeface="Arial" pitchFamily="34" charset="0"/>
              </a:rPr>
              <a:pPr/>
              <a:t>11</a:t>
            </a:fld>
            <a:endParaRPr lang="es-ES_tradnl" smtClean="0">
              <a:latin typeface="Arial" pitchFamily="34" charset="0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latin typeface="CG Time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s-ES_tradnl" smtClean="0">
                <a:latin typeface="Arial" pitchFamily="34" charset="0"/>
              </a:rPr>
              <a:t>Fraga Valentini Abogados</a:t>
            </a:r>
          </a:p>
        </p:txBody>
      </p:sp>
      <p:sp>
        <p:nvSpPr>
          <p:cNvPr id="7373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FBFFE9-E947-48FC-A9DD-C7316E4A3FD0}" type="slidenum">
              <a:rPr lang="es-ES_tradnl" smtClean="0">
                <a:latin typeface="Arial" pitchFamily="34" charset="0"/>
              </a:rPr>
              <a:pPr/>
              <a:t>22</a:t>
            </a:fld>
            <a:endParaRPr lang="es-ES_tradnl" smtClean="0">
              <a:latin typeface="Arial" pitchFamily="34" charset="0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latin typeface="CG Time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s-ES_tradnl" smtClean="0">
                <a:latin typeface="Arial" pitchFamily="34" charset="0"/>
              </a:rPr>
              <a:t>Fraga Valentini Abogados</a:t>
            </a:r>
          </a:p>
        </p:txBody>
      </p:sp>
      <p:sp>
        <p:nvSpPr>
          <p:cNvPr id="7373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FBFFE9-E947-48FC-A9DD-C7316E4A3FD0}" type="slidenum">
              <a:rPr lang="es-ES_tradnl" smtClean="0">
                <a:latin typeface="Arial" pitchFamily="34" charset="0"/>
              </a:rPr>
              <a:pPr/>
              <a:t>2</a:t>
            </a:fld>
            <a:endParaRPr lang="es-ES_tradnl" smtClean="0">
              <a:latin typeface="Arial" pitchFamily="34" charset="0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latin typeface="CG Time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s-ES_tradnl" smtClean="0">
                <a:latin typeface="Arial" pitchFamily="34" charset="0"/>
              </a:rPr>
              <a:t>Fraga Valentini Abogados</a:t>
            </a:r>
          </a:p>
        </p:txBody>
      </p:sp>
      <p:sp>
        <p:nvSpPr>
          <p:cNvPr id="7373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FBFFE9-E947-48FC-A9DD-C7316E4A3FD0}" type="slidenum">
              <a:rPr lang="es-ES_tradnl" smtClean="0">
                <a:latin typeface="Arial" pitchFamily="34" charset="0"/>
              </a:rPr>
              <a:pPr/>
              <a:t>3</a:t>
            </a:fld>
            <a:endParaRPr lang="es-ES_tradnl" smtClean="0">
              <a:latin typeface="Arial" pitchFamily="34" charset="0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latin typeface="CG Time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s-ES_tradnl" smtClean="0">
                <a:latin typeface="Arial" pitchFamily="34" charset="0"/>
              </a:rPr>
              <a:t>Fraga Valentini Abogados</a:t>
            </a:r>
          </a:p>
        </p:txBody>
      </p:sp>
      <p:sp>
        <p:nvSpPr>
          <p:cNvPr id="7373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FBFFE9-E947-48FC-A9DD-C7316E4A3FD0}" type="slidenum">
              <a:rPr lang="es-ES_tradnl" smtClean="0">
                <a:latin typeface="Arial" pitchFamily="34" charset="0"/>
              </a:rPr>
              <a:pPr/>
              <a:t>4</a:t>
            </a:fld>
            <a:endParaRPr lang="es-ES_tradnl" smtClean="0">
              <a:latin typeface="Arial" pitchFamily="34" charset="0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latin typeface="CG Time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s-ES_tradnl" smtClean="0">
                <a:latin typeface="Arial" pitchFamily="34" charset="0"/>
              </a:rPr>
              <a:t>Fraga Valentini Abogados</a:t>
            </a:r>
          </a:p>
        </p:txBody>
      </p:sp>
      <p:sp>
        <p:nvSpPr>
          <p:cNvPr id="7373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FBFFE9-E947-48FC-A9DD-C7316E4A3FD0}" type="slidenum">
              <a:rPr lang="es-ES_tradnl" smtClean="0">
                <a:latin typeface="Arial" pitchFamily="34" charset="0"/>
              </a:rPr>
              <a:pPr/>
              <a:t>5</a:t>
            </a:fld>
            <a:endParaRPr lang="es-ES_tradnl" smtClean="0">
              <a:latin typeface="Arial" pitchFamily="34" charset="0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latin typeface="CG Time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s-ES_tradnl" smtClean="0">
                <a:latin typeface="Arial" pitchFamily="34" charset="0"/>
              </a:rPr>
              <a:t>Fraga Valentini Abogados</a:t>
            </a:r>
          </a:p>
        </p:txBody>
      </p:sp>
      <p:sp>
        <p:nvSpPr>
          <p:cNvPr id="7373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FBFFE9-E947-48FC-A9DD-C7316E4A3FD0}" type="slidenum">
              <a:rPr lang="es-ES_tradnl" smtClean="0">
                <a:latin typeface="Arial" pitchFamily="34" charset="0"/>
              </a:rPr>
              <a:pPr/>
              <a:t>6</a:t>
            </a:fld>
            <a:endParaRPr lang="es-ES_tradnl" smtClean="0">
              <a:latin typeface="Arial" pitchFamily="34" charset="0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latin typeface="CG Time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s-ES_tradnl" smtClean="0">
                <a:latin typeface="Arial" pitchFamily="34" charset="0"/>
              </a:rPr>
              <a:t>Fraga Valentini Abogados</a:t>
            </a:r>
          </a:p>
        </p:txBody>
      </p:sp>
      <p:sp>
        <p:nvSpPr>
          <p:cNvPr id="7373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FBFFE9-E947-48FC-A9DD-C7316E4A3FD0}" type="slidenum">
              <a:rPr lang="es-ES_tradnl" smtClean="0">
                <a:latin typeface="Arial" pitchFamily="34" charset="0"/>
              </a:rPr>
              <a:pPr/>
              <a:t>7</a:t>
            </a:fld>
            <a:endParaRPr lang="es-ES_tradnl" smtClean="0">
              <a:latin typeface="Arial" pitchFamily="34" charset="0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latin typeface="CG Time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s-ES_tradnl" smtClean="0">
                <a:latin typeface="Arial" pitchFamily="34" charset="0"/>
              </a:rPr>
              <a:t>Fraga Valentini Abogados</a:t>
            </a:r>
          </a:p>
        </p:txBody>
      </p:sp>
      <p:sp>
        <p:nvSpPr>
          <p:cNvPr id="7373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FBFFE9-E947-48FC-A9DD-C7316E4A3FD0}" type="slidenum">
              <a:rPr lang="es-ES_tradnl" smtClean="0">
                <a:latin typeface="Arial" pitchFamily="34" charset="0"/>
              </a:rPr>
              <a:pPr/>
              <a:t>8</a:t>
            </a:fld>
            <a:endParaRPr lang="es-ES_tradnl" smtClean="0">
              <a:latin typeface="Arial" pitchFamily="34" charset="0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latin typeface="CG Time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s-ES_tradnl" smtClean="0">
                <a:latin typeface="Arial" pitchFamily="34" charset="0"/>
              </a:rPr>
              <a:t>Fraga Valentini Abogados</a:t>
            </a:r>
          </a:p>
        </p:txBody>
      </p:sp>
      <p:sp>
        <p:nvSpPr>
          <p:cNvPr id="7373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FBFFE9-E947-48FC-A9DD-C7316E4A3FD0}" type="slidenum">
              <a:rPr lang="es-ES_tradnl" smtClean="0">
                <a:latin typeface="Arial" pitchFamily="34" charset="0"/>
              </a:rPr>
              <a:pPr/>
              <a:t>9</a:t>
            </a:fld>
            <a:endParaRPr lang="es-ES_tradnl" smtClean="0">
              <a:latin typeface="Arial" pitchFamily="34" charset="0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latin typeface="CG Time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8.pn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5.png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0.png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355600" y="4321175"/>
            <a:ext cx="8410575" cy="0"/>
          </a:xfrm>
          <a:prstGeom prst="line">
            <a:avLst/>
          </a:prstGeom>
          <a:noFill/>
          <a:ln w="2413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effectLst/>
              <a:latin typeface="Arial" charset="0"/>
            </a:endParaRP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1950" y="3448050"/>
            <a:ext cx="8382000" cy="81915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1950" y="4435475"/>
            <a:ext cx="8382000" cy="1279525"/>
          </a:xfrm>
        </p:spPr>
        <p:txBody>
          <a:bodyPr rIns="0"/>
          <a:lstStyle>
            <a:lvl1pPr marL="0" indent="0">
              <a:lnSpc>
                <a:spcPct val="90000"/>
              </a:lnSpc>
              <a:spcBef>
                <a:spcPct val="0"/>
              </a:spcBef>
              <a:buFontTx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0518B-694A-4511-A72A-797384391AC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415088" y="-127000"/>
            <a:ext cx="1841500" cy="5537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87413" y="-127000"/>
            <a:ext cx="5375275" cy="5537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7075E-78A4-4A54-81DA-1589CB79E12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366713" y="2060575"/>
            <a:ext cx="8399462" cy="0"/>
          </a:xfrm>
          <a:prstGeom prst="line">
            <a:avLst/>
          </a:prstGeom>
          <a:noFill/>
          <a:ln w="2413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effectLst/>
              <a:latin typeface="Arial" charset="0"/>
            </a:endParaRPr>
          </a:p>
        </p:txBody>
      </p:sp>
      <p:pic>
        <p:nvPicPr>
          <p:cNvPr id="5" name="Picture 10" descr="tr_hrz_rgb_po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0689"/>
          <a:stretch>
            <a:fillRect/>
          </a:stretch>
        </p:blipFill>
        <p:spPr bwMode="auto">
          <a:xfrm>
            <a:off x="6048375" y="5976938"/>
            <a:ext cx="2733675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1950" y="311150"/>
            <a:ext cx="8420100" cy="1665288"/>
          </a:xfrm>
        </p:spPr>
        <p:txBody>
          <a:bodyPr/>
          <a:lstStyle>
            <a:lvl1pPr>
              <a:lnSpc>
                <a:spcPct val="90000"/>
              </a:lnSpc>
              <a:defRPr sz="4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1950" y="2390775"/>
            <a:ext cx="8382000" cy="1152525"/>
          </a:xfrm>
        </p:spPr>
        <p:txBody>
          <a:bodyPr rIns="0"/>
          <a:lstStyle>
            <a:lvl1pPr marL="0" indent="0">
              <a:lnSpc>
                <a:spcPct val="90000"/>
              </a:lnSpc>
              <a:spcBef>
                <a:spcPct val="0"/>
              </a:spcBef>
              <a:buFontTx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F7284-81E9-4135-ADBF-1E83EE6C5D3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A1A32-C57B-4CF0-956D-6E2F367A2E1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917575" y="1528763"/>
            <a:ext cx="3608388" cy="4570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78363" y="1528763"/>
            <a:ext cx="3608387" cy="4570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B4ABD-C209-43A0-826B-7CA00CAB950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C9860-20A7-460F-8B66-6D29EB5F703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61BB8-CAA2-49E0-8280-A94FD700AE1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4B679-9DE3-4A6E-AC11-0FE76A7704B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A77C0-A59C-4015-B002-71627E032B3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BC9A5-D2CB-4189-9126-486AC2D31FA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03303-E53B-4E6D-BCAE-DCFFD1F1888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F42D7-6E04-43FA-A7BA-4F0E80B5785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445250" y="493713"/>
            <a:ext cx="1841500" cy="56054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7575" y="493713"/>
            <a:ext cx="5375275" cy="56054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FA2EB-8DC1-485F-887A-114B56BED21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>
              <a:effectLst/>
              <a:latin typeface="Arial" charset="0"/>
            </a:endParaRPr>
          </a:p>
        </p:txBody>
      </p:sp>
      <p:pic>
        <p:nvPicPr>
          <p:cNvPr id="4" name="Picture 5" descr="hc_DividerBG_purpl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white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hc_Divider_Trans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black">
          <a:xfrm>
            <a:off x="384175" y="6324600"/>
            <a:ext cx="1630363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719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98525" y="1538288"/>
            <a:ext cx="7388225" cy="4035425"/>
          </a:xfrm>
        </p:spPr>
        <p:txBody>
          <a:bodyPr anchor="t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FFB3B0-C7D8-4548-8990-6A1D50184DE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E2748-556A-4753-92A7-752B68B0480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1528763"/>
            <a:ext cx="3617913" cy="4570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68838" y="1528763"/>
            <a:ext cx="3617912" cy="4570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27B48-8D41-4B3B-B034-1878FDAEA18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44832-D15D-4F96-9A48-0757C8EC001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5B9B-02A7-4B49-8815-83EE7E33E4C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7E469-9935-4F42-8107-D8C9128C70D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1516C-207B-49D9-B118-3B4AF0B71EF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08613-48BF-47FF-9F5C-05935602549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B07A6-14BD-4008-836C-4E9606FAC02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440488" y="519113"/>
            <a:ext cx="1846262" cy="55800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98525" y="519113"/>
            <a:ext cx="5389563" cy="55800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61ADE-1A5B-4E5A-9347-DFAFC619BF7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0" y="0"/>
            <a:ext cx="9144000" cy="6861175"/>
            <a:chOff x="0" y="0"/>
            <a:chExt cx="5760" cy="4322"/>
          </a:xfrm>
        </p:grpSpPr>
        <p:sp>
          <p:nvSpPr>
            <p:cNvPr id="4" name="Rectangle 3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effectLst/>
                <a:latin typeface="Arial" charset="0"/>
              </a:endParaRPr>
            </a:p>
          </p:txBody>
        </p:sp>
        <p:pic>
          <p:nvPicPr>
            <p:cNvPr id="5" name="Picture 4" descr="TR_SlideLogo_BW600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34" y="3984"/>
              <a:ext cx="1041" cy="33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" name="Picture 5" descr="hc_DividerGraphBG_purple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923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898525" y="1538288"/>
            <a:ext cx="7388225" cy="4035425"/>
          </a:xfrm>
        </p:spPr>
        <p:txBody>
          <a:bodyPr anchor="t"/>
          <a:lstStyle>
            <a:lvl1pPr>
              <a:lnSpc>
                <a:spcPct val="90000"/>
              </a:lnSpc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AFA14-DB7A-4EEE-8BFA-67FA439A39C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750DC-62D9-435D-AA67-4704D9BC11F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1528763"/>
            <a:ext cx="3617913" cy="4570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68838" y="1528763"/>
            <a:ext cx="3617912" cy="4570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2C30-D600-42FC-B423-7E21162A863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CAB52-2F52-4262-AEDF-EE69D31A590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D2919-C1BD-48E6-AE79-C39F2F557D1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87413" y="839788"/>
            <a:ext cx="3608387" cy="4570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839788"/>
            <a:ext cx="3608388" cy="4570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86C34-E58F-419D-A2E7-D8C99D5604E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7D1C0-A3D4-4553-86E7-C0827882566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D49EA-CEBD-45CC-A736-7A369E2E6B1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DD565-42EA-4A50-9E89-BFE74F4ACE4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0EED2-A76C-4BC7-9782-D69713AE78E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440488" y="519113"/>
            <a:ext cx="1846262" cy="55800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98525" y="519113"/>
            <a:ext cx="5389563" cy="55800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41629-F0D4-4CF1-9612-8E8FDD6B5EE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hc_DividerBG_Wgrey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white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hc_Divider_Trans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black">
          <a:xfrm>
            <a:off x="384175" y="6324600"/>
            <a:ext cx="1630363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28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98525" y="1538288"/>
            <a:ext cx="7388225" cy="4035425"/>
          </a:xfrm>
        </p:spPr>
        <p:txBody>
          <a:bodyPr anchor="t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9DA12-F664-4E8F-ACAF-4B78F6C0911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457C6-93F5-4C7D-A955-52660412B85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1528763"/>
            <a:ext cx="3617913" cy="4570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68838" y="1528763"/>
            <a:ext cx="3617912" cy="4570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A9BBA-05F0-4A20-BEDC-62FA097135B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EDFB4-EA92-470A-AB69-275F566E7B4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8" name="Rectangle 2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134E3-BF98-4691-856F-FAE5A0FBBF0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E7115-4AFA-4FAD-B681-4A1A8F88117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36298-87DD-4FFA-B182-D969F8DBBBF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2C145-E6BE-4029-933C-3C0C9CF2F50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0B544-8AEF-4AE5-9DE5-AA73E1511B4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BCCCD-0871-42A4-B220-4FEDBADFEEE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440488" y="519113"/>
            <a:ext cx="1846262" cy="55800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98525" y="519113"/>
            <a:ext cx="5389563" cy="55800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0B87F-8D70-494C-98FF-C4B6AD1F4B6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0" y="0"/>
            <a:ext cx="9144000" cy="6861175"/>
            <a:chOff x="0" y="0"/>
            <a:chExt cx="5760" cy="4322"/>
          </a:xfrm>
        </p:grpSpPr>
        <p:sp>
          <p:nvSpPr>
            <p:cNvPr id="4" name="Rectangle 3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effectLst/>
                <a:latin typeface="Arial" charset="0"/>
              </a:endParaRPr>
            </a:p>
          </p:txBody>
        </p:sp>
        <p:pic>
          <p:nvPicPr>
            <p:cNvPr id="5" name="Picture 4" descr="TR_SlideLogo_BW600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34" y="3984"/>
              <a:ext cx="1041" cy="33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" name="Picture 9" descr="hc_DividerGraphBG_Wgrey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333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898525" y="1679575"/>
            <a:ext cx="7388225" cy="4035425"/>
          </a:xfrm>
        </p:spPr>
        <p:txBody>
          <a:bodyPr anchor="t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131FF-192B-41C0-9AAF-B834B6FFF0F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18F5C-A9A7-4ADA-BFA6-A24E9F8D830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1528763"/>
            <a:ext cx="3617913" cy="4570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68838" y="1528763"/>
            <a:ext cx="3617912" cy="4570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D4C33-B264-4AAC-AE05-06984D8A776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2DA39-4E2A-4C15-AAEA-FD33DA845E4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EE257-33FB-4AD1-BFCD-3D17CA4B6AF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5B4B4-53C0-481D-B215-2566B8CBE32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A0AFF-0893-4468-8947-478A4402C57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8A43E-3841-4CFC-AC8C-D3F5AC5264B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8A47A-148A-45D4-8C85-E85C3BBBD2A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7C997-5F1A-4437-81F5-C83C614C140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440488" y="493713"/>
            <a:ext cx="1846262" cy="56054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98525" y="493713"/>
            <a:ext cx="5389563" cy="56054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6B14A-552E-4834-9BFF-3806227D88B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hc_DividerBG_Cgrey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hidden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hc_Divider_Trans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black">
          <a:xfrm>
            <a:off x="384175" y="6324600"/>
            <a:ext cx="1630363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538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98525" y="1538288"/>
            <a:ext cx="7388225" cy="4035425"/>
          </a:xfrm>
        </p:spPr>
        <p:txBody>
          <a:bodyPr anchor="t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4CE00-D63C-4450-BF67-F383F7FBE21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83A473-9A28-481D-A11A-D2B7F3330A6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DD851-149D-4F09-B7D8-C4014F0CFCF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1516063"/>
            <a:ext cx="3617913" cy="4570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68838" y="1516063"/>
            <a:ext cx="3617912" cy="4570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08B16-B746-4DC7-BA65-34826C584F9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C4747-772F-41A9-88BB-BCFA6FF71B7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B9702-0D2C-4151-90EB-E5188E43E6B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DC51F-992B-4013-9A25-00E4163C2D9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34107-126A-4EB3-BDC5-7A91BB1AB41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D4F77-F26E-465A-A5AD-5B91998D3BF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5F9E3-153F-4970-AA63-820A6174856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440488" y="487363"/>
            <a:ext cx="1846262" cy="5599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98525" y="487363"/>
            <a:ext cx="5389563" cy="5599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A6B30-5496-4CFF-8B9F-D1A103BD623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0" y="0"/>
            <a:ext cx="9144000" cy="6861175"/>
            <a:chOff x="0" y="0"/>
            <a:chExt cx="5760" cy="4322"/>
          </a:xfrm>
        </p:grpSpPr>
        <p:sp>
          <p:nvSpPr>
            <p:cNvPr id="4" name="Rectangle 3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effectLst/>
                <a:latin typeface="Arial" charset="0"/>
              </a:endParaRPr>
            </a:p>
          </p:txBody>
        </p:sp>
        <p:pic>
          <p:nvPicPr>
            <p:cNvPr id="5" name="Picture 4" descr="TR_SlideLogo_BW600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34" y="3984"/>
              <a:ext cx="1041" cy="33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" name="Picture 9" descr="hc_DividerGraphBG_Cgrey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743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898525" y="1538288"/>
            <a:ext cx="7388225" cy="4035425"/>
          </a:xfrm>
        </p:spPr>
        <p:txBody>
          <a:bodyPr anchor="t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828B0-4A73-4FCD-BD4A-5FB64DBB45D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805E6-7650-4691-B04B-007094DCDFE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8B2C5-4ED6-4301-B04F-B04DF5AD3AC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1528763"/>
            <a:ext cx="3617913" cy="4570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68838" y="1528763"/>
            <a:ext cx="3617912" cy="4570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9AA19D-3A34-4964-929B-13F554127B8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9EA5A-6502-4CF9-8766-508617617F8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33103-CF79-465F-A804-A0092F9DB09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09EBF-CC1C-48AC-B6FD-D7D2B5FA056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1986E-CEA1-4731-B518-E2B17C08D5D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B7A8CB-2985-4DF1-A2D4-F5A699E8FB3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83B62-0057-4F00-8B50-F6E5D35F457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440488" y="500063"/>
            <a:ext cx="1846262" cy="5599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98525" y="500063"/>
            <a:ext cx="5389563" cy="5599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21A8D4-E207-4F1B-9BC8-1756BA66CA8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EB207-125E-4D76-9690-A82BD223F24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9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09" name="Text Box 21"/>
          <p:cNvSpPr txBox="1">
            <a:spLocks noChangeArrowheads="1"/>
          </p:cNvSpPr>
          <p:nvPr/>
        </p:nvSpPr>
        <p:spPr bwMode="auto">
          <a:xfrm>
            <a:off x="336550" y="1530350"/>
            <a:ext cx="2162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8600" indent="-228600">
              <a:buClr>
                <a:schemeClr val="tx2"/>
              </a:buClr>
              <a:buFontTx/>
              <a:buChar char="•"/>
              <a:defRPr/>
            </a:pPr>
            <a:endParaRPr lang="es-ES">
              <a:effectLst/>
              <a:latin typeface="Arial" charset="0"/>
            </a:endParaRP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4450"/>
            <a:ext cx="51720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>
                <a:solidFill>
                  <a:schemeClr val="bg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24863" y="6394450"/>
            <a:ext cx="4572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>
                <a:effectLst/>
                <a:latin typeface="Arial" charset="0"/>
              </a:defRPr>
            </a:lvl1pPr>
          </a:lstStyle>
          <a:p>
            <a:pPr>
              <a:defRPr/>
            </a:pPr>
            <a:fld id="{0551CE2D-A301-4161-9C86-D964628A17F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887413" y="-127000"/>
            <a:ext cx="7369175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7413" y="839788"/>
            <a:ext cx="7369175" cy="457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288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907" name="Line 19"/>
          <p:cNvSpPr>
            <a:spLocks noChangeShapeType="1"/>
          </p:cNvSpPr>
          <p:nvPr/>
        </p:nvSpPr>
        <p:spPr bwMode="auto">
          <a:xfrm>
            <a:off x="887413" y="696913"/>
            <a:ext cx="7369175" cy="0"/>
          </a:xfrm>
          <a:prstGeom prst="line">
            <a:avLst/>
          </a:prstGeom>
          <a:noFill/>
          <a:ln w="2413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effectLst/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75" r:id="rId1"/>
    <p:sldLayoutId id="2147485295" r:id="rId2"/>
    <p:sldLayoutId id="2147485296" r:id="rId3"/>
    <p:sldLayoutId id="2147485297" r:id="rId4"/>
    <p:sldLayoutId id="2147485298" r:id="rId5"/>
    <p:sldLayoutId id="2147485299" r:id="rId6"/>
    <p:sldLayoutId id="2147485300" r:id="rId7"/>
    <p:sldLayoutId id="2147485301" r:id="rId8"/>
    <p:sldLayoutId id="2147485302" r:id="rId9"/>
    <p:sldLayoutId id="2147485303" r:id="rId10"/>
    <p:sldLayoutId id="2147485304" r:id="rId11"/>
  </p:sldLayoutIdLst>
  <p:transition>
    <p:fade/>
  </p:transition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5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8575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2pPr>
      <a:lvl3pPr marL="914400" indent="-171450" algn="l" rtl="0" eaLnBrk="0" fontAlgn="base" hangingPunct="0">
        <a:spcBef>
          <a:spcPct val="25000"/>
        </a:spcBef>
        <a:spcAft>
          <a:spcPct val="0"/>
        </a:spcAft>
        <a:buClr>
          <a:schemeClr val="tx2"/>
        </a:buClr>
        <a:buChar char="•"/>
        <a:defRPr>
          <a:solidFill>
            <a:schemeClr val="tx1"/>
          </a:solidFill>
          <a:latin typeface="+mn-lt"/>
        </a:defRPr>
      </a:lvl3pPr>
      <a:lvl4pPr marL="12573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4pPr>
      <a:lvl5pPr marL="1485900" indent="-1143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1400">
          <a:solidFill>
            <a:schemeClr val="tx1"/>
          </a:solidFill>
          <a:latin typeface="+mn-lt"/>
        </a:defRPr>
      </a:lvl5pPr>
      <a:lvl6pPr marL="1943100" indent="-1143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400">
          <a:solidFill>
            <a:schemeClr val="tx1"/>
          </a:solidFill>
          <a:latin typeface="+mn-lt"/>
        </a:defRPr>
      </a:lvl6pPr>
      <a:lvl7pPr marL="2400300" indent="-1143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400">
          <a:solidFill>
            <a:schemeClr val="tx1"/>
          </a:solidFill>
          <a:latin typeface="+mn-lt"/>
        </a:defRPr>
      </a:lvl7pPr>
      <a:lvl8pPr marL="2857500" indent="-1143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400">
          <a:solidFill>
            <a:schemeClr val="tx1"/>
          </a:solidFill>
          <a:latin typeface="+mn-lt"/>
        </a:defRPr>
      </a:lvl8pPr>
      <a:lvl9pPr marL="3314700" indent="-1143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24863" y="6397625"/>
            <a:ext cx="4572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>
                <a:effectLst/>
                <a:latin typeface="Arial" charset="0"/>
              </a:defRPr>
            </a:lvl1pPr>
          </a:lstStyle>
          <a:p>
            <a:pPr>
              <a:defRPr/>
            </a:pPr>
            <a:fld id="{FD9BED57-04C3-4AAC-BF51-E6404C197E6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4813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7625"/>
            <a:ext cx="51720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917575" y="493713"/>
            <a:ext cx="7369175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7575" y="1528763"/>
            <a:ext cx="7369175" cy="457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288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146" name="Line 18"/>
          <p:cNvSpPr>
            <a:spLocks noChangeShapeType="1"/>
          </p:cNvSpPr>
          <p:nvPr/>
        </p:nvSpPr>
        <p:spPr bwMode="auto">
          <a:xfrm>
            <a:off x="917575" y="1365250"/>
            <a:ext cx="7369175" cy="0"/>
          </a:xfrm>
          <a:prstGeom prst="line">
            <a:avLst/>
          </a:prstGeom>
          <a:noFill/>
          <a:ln w="2413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effectLst/>
              <a:latin typeface="Arial" charset="0"/>
            </a:endParaRPr>
          </a:p>
        </p:txBody>
      </p:sp>
      <p:pic>
        <p:nvPicPr>
          <p:cNvPr id="2055" name="Picture 19" descr="tr_hrz_rgb_pos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0689"/>
          <a:stretch>
            <a:fillRect/>
          </a:stretch>
        </p:blipFill>
        <p:spPr bwMode="auto">
          <a:xfrm>
            <a:off x="385763" y="6324600"/>
            <a:ext cx="1687512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76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>
    <p:fade/>
  </p:transition>
  <p:hf hdr="0" ftr="0" dt="0"/>
  <p:txStyles>
    <p:titleStyle>
      <a:lvl1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fontAlgn="base">
        <a:lnSpc>
          <a:spcPts val="26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fontAlgn="base">
        <a:lnSpc>
          <a:spcPts val="26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fontAlgn="base">
        <a:lnSpc>
          <a:spcPts val="26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fontAlgn="base">
        <a:lnSpc>
          <a:spcPts val="26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5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85750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2pPr>
      <a:lvl3pPr marL="971550" indent="-228600" algn="l" rtl="0" eaLnBrk="0" fontAlgn="base" hangingPunct="0">
        <a:spcBef>
          <a:spcPct val="25000"/>
        </a:spcBef>
        <a:spcAft>
          <a:spcPct val="0"/>
        </a:spcAft>
        <a:buClr>
          <a:schemeClr val="tx2"/>
        </a:buClr>
        <a:buChar char="•"/>
        <a:defRPr>
          <a:solidFill>
            <a:schemeClr val="tx1"/>
          </a:solidFill>
          <a:latin typeface="+mn-lt"/>
        </a:defRPr>
      </a:lvl3pPr>
      <a:lvl4pPr marL="1257300" indent="-1714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1400">
          <a:solidFill>
            <a:schemeClr val="tx1"/>
          </a:solidFill>
          <a:latin typeface="+mn-lt"/>
        </a:defRPr>
      </a:lvl5pPr>
      <a:lvl6pPr marL="2000250" indent="-17145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400">
          <a:solidFill>
            <a:schemeClr val="tx1"/>
          </a:solidFill>
          <a:latin typeface="+mn-lt"/>
        </a:defRPr>
      </a:lvl6pPr>
      <a:lvl7pPr marL="2457450" indent="-17145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400">
          <a:solidFill>
            <a:schemeClr val="tx1"/>
          </a:solidFill>
          <a:latin typeface="+mn-lt"/>
        </a:defRPr>
      </a:lvl7pPr>
      <a:lvl8pPr marL="2914650" indent="-17145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400">
          <a:solidFill>
            <a:schemeClr val="tx1"/>
          </a:solidFill>
          <a:latin typeface="+mn-lt"/>
        </a:defRPr>
      </a:lvl8pPr>
      <a:lvl9pPr marL="3371850" indent="-17145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blipFill dpi="0" rotWithShape="0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6861175"/>
            <a:chOff x="0" y="0"/>
            <a:chExt cx="5760" cy="4322"/>
          </a:xfrm>
        </p:grpSpPr>
        <p:sp>
          <p:nvSpPr>
            <p:cNvPr id="476163" name="Rectangle 3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effectLst/>
                <a:latin typeface="Arial" charset="0"/>
              </a:endParaRPr>
            </a:p>
          </p:txBody>
        </p:sp>
        <p:pic>
          <p:nvPicPr>
            <p:cNvPr id="3083" name="Picture 4" descr="TR_SlideLogo_BW600"/>
            <p:cNvPicPr>
              <a:picLocks noChangeAspect="1" noChangeArrowheads="1"/>
            </p:cNvPicPr>
            <p:nvPr userDrawn="1"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234" y="3984"/>
              <a:ext cx="1041" cy="33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75" name="Picture 5" descr="hc_DividerBG_purple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white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6" descr="hc_Divider_TransLogo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black">
          <a:xfrm>
            <a:off x="384175" y="6324600"/>
            <a:ext cx="1630363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616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24863" y="6394450"/>
            <a:ext cx="4572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>
                <a:solidFill>
                  <a:schemeClr val="tx2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95353CFF-54A5-4415-896F-786429AE745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476171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4450"/>
            <a:ext cx="51720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898525" y="519113"/>
            <a:ext cx="7388225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80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5" y="1528763"/>
            <a:ext cx="7388225" cy="457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288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76175" name="Line 15"/>
          <p:cNvSpPr>
            <a:spLocks noChangeShapeType="1"/>
          </p:cNvSpPr>
          <p:nvPr/>
        </p:nvSpPr>
        <p:spPr bwMode="auto">
          <a:xfrm>
            <a:off x="898525" y="1368425"/>
            <a:ext cx="7388225" cy="0"/>
          </a:xfrm>
          <a:prstGeom prst="line">
            <a:avLst/>
          </a:prstGeom>
          <a:noFill/>
          <a:ln w="2413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effectLst/>
              <a:latin typeface="Arial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377" r:id="rId1"/>
    <p:sldLayoutId id="2147485315" r:id="rId2"/>
    <p:sldLayoutId id="2147485316" r:id="rId3"/>
    <p:sldLayoutId id="2147485317" r:id="rId4"/>
    <p:sldLayoutId id="2147485318" r:id="rId5"/>
    <p:sldLayoutId id="2147485319" r:id="rId6"/>
    <p:sldLayoutId id="2147485320" r:id="rId7"/>
    <p:sldLayoutId id="2147485321" r:id="rId8"/>
    <p:sldLayoutId id="2147485322" r:id="rId9"/>
    <p:sldLayoutId id="2147485323" r:id="rId10"/>
    <p:sldLayoutId id="2147485324" r:id="rId11"/>
  </p:sldLayoutIdLst>
  <p:transition>
    <p:fade/>
  </p:transition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228600" indent="-228600" algn="l" defTabSz="800100" rtl="0" eaLnBrk="0" fontAlgn="base" hangingPunct="0">
        <a:spcBef>
          <a:spcPct val="5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85750" algn="l" defTabSz="800100" rtl="0" eaLnBrk="0" fontAlgn="base" hangingPunct="0">
        <a:spcBef>
          <a:spcPct val="3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2pPr>
      <a:lvl3pPr marL="971550" indent="-228600" algn="l" defTabSz="800100" rtl="0" eaLnBrk="0" fontAlgn="base" hangingPunct="0">
        <a:spcBef>
          <a:spcPct val="25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314450" indent="-228600" algn="l" defTabSz="800100" rtl="0" eaLnBrk="0" fontAlgn="base" hangingPunct="0">
        <a:spcBef>
          <a:spcPct val="25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4pPr>
      <a:lvl5pPr marL="1600200" indent="-171450" algn="l" defTabSz="800100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2057400" indent="-171450" algn="l" defTabSz="800100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514600" indent="-171450" algn="l" defTabSz="800100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2971800" indent="-171450" algn="l" defTabSz="800100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429000" indent="-171450" algn="l" defTabSz="800100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blipFill dpi="0" rotWithShape="0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861175"/>
            <a:chOff x="0" y="0"/>
            <a:chExt cx="5760" cy="4322"/>
          </a:xfrm>
        </p:grpSpPr>
        <p:sp>
          <p:nvSpPr>
            <p:cNvPr id="478211" name="Rectangle 3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effectLst/>
                <a:latin typeface="Arial" charset="0"/>
              </a:endParaRPr>
            </a:p>
          </p:txBody>
        </p:sp>
        <p:pic>
          <p:nvPicPr>
            <p:cNvPr id="4106" name="Picture 4" descr="TR_SlideLogo_BW600"/>
            <p:cNvPicPr>
              <a:picLocks noChangeAspect="1" noChangeArrowheads="1"/>
            </p:cNvPicPr>
            <p:nvPr userDrawn="1"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234" y="3984"/>
              <a:ext cx="1041" cy="33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099" name="Picture 5" descr="hc_DividerGraphBG_purple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821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24863" y="6400800"/>
            <a:ext cx="4572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>
                <a:solidFill>
                  <a:schemeClr val="tx2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4B90B3BB-215B-42C2-825B-B13A1E5EC9A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47821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51720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>
                <a:solidFill>
                  <a:schemeClr val="tx2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2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898525" y="519113"/>
            <a:ext cx="7388225" cy="80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3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5" y="1528763"/>
            <a:ext cx="7388225" cy="457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288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78221" name="Line 13"/>
          <p:cNvSpPr>
            <a:spLocks noChangeShapeType="1"/>
          </p:cNvSpPr>
          <p:nvPr/>
        </p:nvSpPr>
        <p:spPr bwMode="auto">
          <a:xfrm>
            <a:off x="896938" y="1368425"/>
            <a:ext cx="7348537" cy="0"/>
          </a:xfrm>
          <a:prstGeom prst="line">
            <a:avLst/>
          </a:prstGeom>
          <a:noFill/>
          <a:ln w="2413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effectLst/>
              <a:latin typeface="Arial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378" r:id="rId1"/>
    <p:sldLayoutId id="2147485325" r:id="rId2"/>
    <p:sldLayoutId id="2147485326" r:id="rId3"/>
    <p:sldLayoutId id="2147485327" r:id="rId4"/>
    <p:sldLayoutId id="2147485328" r:id="rId5"/>
    <p:sldLayoutId id="2147485329" r:id="rId6"/>
    <p:sldLayoutId id="2147485330" r:id="rId7"/>
    <p:sldLayoutId id="2147485331" r:id="rId8"/>
    <p:sldLayoutId id="2147485332" r:id="rId9"/>
    <p:sldLayoutId id="2147485333" r:id="rId10"/>
    <p:sldLayoutId id="2147485334" r:id="rId11"/>
  </p:sldLayoutIdLst>
  <p:transition>
    <p:fade/>
  </p:transition>
  <p:hf hdr="0" ftr="0" dt="0"/>
  <p:txStyles>
    <p:titleStyle>
      <a:lvl1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5pPr>
      <a:lvl6pPr marL="457200" algn="l" rtl="0" fontAlgn="base">
        <a:lnSpc>
          <a:spcPts val="26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6pPr>
      <a:lvl7pPr marL="914400" algn="l" rtl="0" fontAlgn="base">
        <a:lnSpc>
          <a:spcPts val="26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7pPr>
      <a:lvl8pPr marL="1371600" algn="l" rtl="0" fontAlgn="base">
        <a:lnSpc>
          <a:spcPts val="26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8pPr>
      <a:lvl9pPr marL="1828800" algn="l" rtl="0" fontAlgn="base">
        <a:lnSpc>
          <a:spcPts val="26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5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228600" algn="l" rtl="0" eaLnBrk="0" fontAlgn="base" hangingPunct="0">
        <a:spcBef>
          <a:spcPct val="3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25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143000" indent="-1714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4pPr>
      <a:lvl5pPr marL="14859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19431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4003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28575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3147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blipFill dpi="0" rotWithShape="0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9144000" cy="6861175"/>
            <a:chOff x="0" y="0"/>
            <a:chExt cx="5760" cy="4322"/>
          </a:xfrm>
        </p:grpSpPr>
        <p:sp>
          <p:nvSpPr>
            <p:cNvPr id="480259" name="Rectangle 3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effectLst/>
                <a:latin typeface="Arial" charset="0"/>
              </a:endParaRPr>
            </a:p>
          </p:txBody>
        </p:sp>
        <p:pic>
          <p:nvPicPr>
            <p:cNvPr id="5131" name="Picture 4" descr="TR_SlideLogo_BW600"/>
            <p:cNvPicPr>
              <a:picLocks noChangeAspect="1" noChangeArrowheads="1"/>
            </p:cNvPicPr>
            <p:nvPr userDrawn="1"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234" y="3984"/>
              <a:ext cx="1041" cy="33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123" name="Picture 12" descr="hc_DividerBG_Wgrey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white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026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24863" y="6394450"/>
            <a:ext cx="4572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>
                <a:solidFill>
                  <a:schemeClr val="tx2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245EA933-EA7E-431C-981C-9E15D4CE7BF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512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898525" y="519113"/>
            <a:ext cx="7388225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5" y="1528763"/>
            <a:ext cx="7388225" cy="45704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18288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0272" name="Line 16"/>
          <p:cNvSpPr>
            <a:spLocks noChangeShapeType="1"/>
          </p:cNvSpPr>
          <p:nvPr/>
        </p:nvSpPr>
        <p:spPr bwMode="auto">
          <a:xfrm flipV="1">
            <a:off x="898525" y="1368425"/>
            <a:ext cx="7388225" cy="3175"/>
          </a:xfrm>
          <a:prstGeom prst="line">
            <a:avLst/>
          </a:prstGeom>
          <a:noFill/>
          <a:ln w="2413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effectLst/>
              <a:latin typeface="Arial" charset="0"/>
            </a:endParaRPr>
          </a:p>
        </p:txBody>
      </p:sp>
      <p:pic>
        <p:nvPicPr>
          <p:cNvPr id="5128" name="Picture 6" descr="hc_Divider_TransLogo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black">
          <a:xfrm>
            <a:off x="384175" y="6324600"/>
            <a:ext cx="1630363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0279" name="Rectangle 2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7625"/>
            <a:ext cx="51720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379" r:id="rId1"/>
    <p:sldLayoutId id="2147485335" r:id="rId2"/>
    <p:sldLayoutId id="2147485336" r:id="rId3"/>
    <p:sldLayoutId id="2147485337" r:id="rId4"/>
    <p:sldLayoutId id="2147485338" r:id="rId5"/>
    <p:sldLayoutId id="2147485339" r:id="rId6"/>
    <p:sldLayoutId id="2147485340" r:id="rId7"/>
    <p:sldLayoutId id="2147485341" r:id="rId8"/>
    <p:sldLayoutId id="2147485342" r:id="rId9"/>
    <p:sldLayoutId id="2147485343" r:id="rId10"/>
    <p:sldLayoutId id="2147485344" r:id="rId11"/>
  </p:sldLayoutIdLst>
  <p:transition>
    <p:fade/>
  </p:transition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5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228600" algn="l" rtl="0" eaLnBrk="0" fontAlgn="base" hangingPunct="0">
        <a:spcBef>
          <a:spcPct val="3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25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143000" indent="-1714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4pPr>
      <a:lvl5pPr marL="14859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19431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4003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28575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3147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blipFill dpi="0" rotWithShape="0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44000" cy="6861175"/>
            <a:chOff x="0" y="0"/>
            <a:chExt cx="5760" cy="4322"/>
          </a:xfrm>
        </p:grpSpPr>
        <p:sp>
          <p:nvSpPr>
            <p:cNvPr id="482307" name="Rectangle 3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effectLst/>
                <a:latin typeface="Arial" charset="0"/>
              </a:endParaRPr>
            </a:p>
          </p:txBody>
        </p:sp>
        <p:pic>
          <p:nvPicPr>
            <p:cNvPr id="6154" name="Picture 4" descr="TR_SlideLogo_BW600"/>
            <p:cNvPicPr>
              <a:picLocks noChangeAspect="1" noChangeArrowheads="1"/>
            </p:cNvPicPr>
            <p:nvPr userDrawn="1"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234" y="3984"/>
              <a:ext cx="1041" cy="33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147" name="Picture 11" descr="hc_DividerGraphBG_Wgrey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23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24863" y="6400800"/>
            <a:ext cx="4572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>
                <a:solidFill>
                  <a:schemeClr val="tx2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7EB6D29C-B75B-43F7-B9A2-33B32942942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6149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898525" y="493713"/>
            <a:ext cx="73882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50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5" y="1528763"/>
            <a:ext cx="7388225" cy="45704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18288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2318" name="Line 14"/>
          <p:cNvSpPr>
            <a:spLocks noChangeShapeType="1"/>
          </p:cNvSpPr>
          <p:nvPr/>
        </p:nvSpPr>
        <p:spPr bwMode="auto">
          <a:xfrm>
            <a:off x="898525" y="1368425"/>
            <a:ext cx="7388225" cy="0"/>
          </a:xfrm>
          <a:prstGeom prst="line">
            <a:avLst/>
          </a:prstGeom>
          <a:noFill/>
          <a:ln w="2413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effectLst/>
              <a:latin typeface="Arial" charset="0"/>
            </a:endParaRPr>
          </a:p>
        </p:txBody>
      </p:sp>
      <p:sp>
        <p:nvSpPr>
          <p:cNvPr id="48231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4450"/>
            <a:ext cx="51720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380" r:id="rId1"/>
    <p:sldLayoutId id="2147485345" r:id="rId2"/>
    <p:sldLayoutId id="2147485346" r:id="rId3"/>
    <p:sldLayoutId id="2147485347" r:id="rId4"/>
    <p:sldLayoutId id="2147485348" r:id="rId5"/>
    <p:sldLayoutId id="2147485349" r:id="rId6"/>
    <p:sldLayoutId id="2147485350" r:id="rId7"/>
    <p:sldLayoutId id="2147485351" r:id="rId8"/>
    <p:sldLayoutId id="2147485352" r:id="rId9"/>
    <p:sldLayoutId id="2147485353" r:id="rId10"/>
    <p:sldLayoutId id="2147485354" r:id="rId11"/>
  </p:sldLayoutIdLst>
  <p:transition>
    <p:fade/>
  </p:transition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5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228600" algn="l" rtl="0" eaLnBrk="0" fontAlgn="base" hangingPunct="0">
        <a:spcBef>
          <a:spcPct val="3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25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143000" indent="-1714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4pPr>
      <a:lvl5pPr marL="14859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19431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4003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28575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3147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blipFill dpi="0" rotWithShape="0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2" descr="hc_DividerBG_Cgrey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hidden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6" descr="hc_Divider_TransLogo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black">
          <a:xfrm>
            <a:off x="384175" y="6324600"/>
            <a:ext cx="1630363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436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24863" y="6394450"/>
            <a:ext cx="4572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>
                <a:effectLst/>
                <a:latin typeface="Arial" charset="0"/>
              </a:defRPr>
            </a:lvl1pPr>
          </a:lstStyle>
          <a:p>
            <a:pPr>
              <a:defRPr/>
            </a:pPr>
            <a:fld id="{EBDEF013-121B-4D42-98E1-F9374B2E959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484363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4450"/>
            <a:ext cx="51720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898525" y="487363"/>
            <a:ext cx="73882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5" y="1516063"/>
            <a:ext cx="7388225" cy="45704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18288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4368" name="Line 16"/>
          <p:cNvSpPr>
            <a:spLocks noChangeShapeType="1"/>
          </p:cNvSpPr>
          <p:nvPr/>
        </p:nvSpPr>
        <p:spPr bwMode="auto">
          <a:xfrm>
            <a:off x="898525" y="1368425"/>
            <a:ext cx="7388225" cy="0"/>
          </a:xfrm>
          <a:prstGeom prst="line">
            <a:avLst/>
          </a:prstGeom>
          <a:noFill/>
          <a:ln w="2413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effectLst/>
              <a:latin typeface="Arial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381" r:id="rId1"/>
    <p:sldLayoutId id="2147485355" r:id="rId2"/>
    <p:sldLayoutId id="2147485356" r:id="rId3"/>
    <p:sldLayoutId id="2147485357" r:id="rId4"/>
    <p:sldLayoutId id="2147485358" r:id="rId5"/>
    <p:sldLayoutId id="2147485359" r:id="rId6"/>
    <p:sldLayoutId id="2147485360" r:id="rId7"/>
    <p:sldLayoutId id="2147485361" r:id="rId8"/>
    <p:sldLayoutId id="2147485362" r:id="rId9"/>
    <p:sldLayoutId id="2147485363" r:id="rId10"/>
    <p:sldLayoutId id="2147485364" r:id="rId11"/>
  </p:sldLayoutIdLst>
  <p:transition>
    <p:fade/>
  </p:transition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5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228600" algn="l" rtl="0" eaLnBrk="0" fontAlgn="base" hangingPunct="0">
        <a:spcBef>
          <a:spcPct val="3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25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143000" indent="-1714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4pPr>
      <a:lvl5pPr marL="14859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19431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4003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28575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3147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blipFill dpi="0" rotWithShape="0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9144000" cy="6861175"/>
            <a:chOff x="0" y="0"/>
            <a:chExt cx="5760" cy="4322"/>
          </a:xfrm>
        </p:grpSpPr>
        <p:sp>
          <p:nvSpPr>
            <p:cNvPr id="486403" name="Rectangle 3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effectLst/>
                <a:latin typeface="Arial" charset="0"/>
              </a:endParaRPr>
            </a:p>
          </p:txBody>
        </p:sp>
        <p:pic>
          <p:nvPicPr>
            <p:cNvPr id="8202" name="Picture 4" descr="TR_SlideLogo_BW600"/>
            <p:cNvPicPr>
              <a:picLocks noChangeAspect="1" noChangeArrowheads="1"/>
            </p:cNvPicPr>
            <p:nvPr userDrawn="1"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234" y="3984"/>
              <a:ext cx="1041" cy="33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195" name="Picture 11" descr="hc_DividerGraphBG_Cgrey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64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24863" y="6400800"/>
            <a:ext cx="4572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>
                <a:effectLst/>
                <a:latin typeface="Arial" charset="0"/>
              </a:defRPr>
            </a:lvl1pPr>
          </a:lstStyle>
          <a:p>
            <a:pPr>
              <a:defRPr/>
            </a:pPr>
            <a:fld id="{62D78EB3-8AB1-4041-B2B3-3C59318C007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8197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898525" y="500063"/>
            <a:ext cx="73882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8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8525" y="1528763"/>
            <a:ext cx="7388225" cy="45704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18288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6414" name="Line 14"/>
          <p:cNvSpPr>
            <a:spLocks noChangeShapeType="1"/>
          </p:cNvSpPr>
          <p:nvPr/>
        </p:nvSpPr>
        <p:spPr bwMode="auto">
          <a:xfrm>
            <a:off x="896938" y="1368425"/>
            <a:ext cx="7348537" cy="0"/>
          </a:xfrm>
          <a:prstGeom prst="line">
            <a:avLst/>
          </a:prstGeom>
          <a:noFill/>
          <a:ln w="2413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effectLst/>
              <a:latin typeface="Arial" charset="0"/>
            </a:endParaRPr>
          </a:p>
        </p:txBody>
      </p:sp>
      <p:sp>
        <p:nvSpPr>
          <p:cNvPr id="486415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7625"/>
            <a:ext cx="51720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382" r:id="rId1"/>
    <p:sldLayoutId id="2147485365" r:id="rId2"/>
    <p:sldLayoutId id="2147485366" r:id="rId3"/>
    <p:sldLayoutId id="2147485367" r:id="rId4"/>
    <p:sldLayoutId id="2147485368" r:id="rId5"/>
    <p:sldLayoutId id="2147485369" r:id="rId6"/>
    <p:sldLayoutId id="2147485370" r:id="rId7"/>
    <p:sldLayoutId id="2147485371" r:id="rId8"/>
    <p:sldLayoutId id="2147485372" r:id="rId9"/>
    <p:sldLayoutId id="2147485373" r:id="rId10"/>
    <p:sldLayoutId id="2147485374" r:id="rId11"/>
  </p:sldLayoutIdLst>
  <p:transition>
    <p:fade/>
  </p:transition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</a:defRPr>
      </a:lvl9pPr>
    </p:titleStyle>
    <p:bodyStyle>
      <a:lvl1pPr marL="228600" indent="-228600" algn="l" rtl="0" eaLnBrk="0" fontAlgn="base" hangingPunct="0">
        <a:spcBef>
          <a:spcPct val="5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228600" algn="l" rtl="0" eaLnBrk="0" fontAlgn="base" hangingPunct="0">
        <a:spcBef>
          <a:spcPct val="3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25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143000" indent="-1714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4pPr>
      <a:lvl5pPr marL="14859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19431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4003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28575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3147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hyperlink" Target="mailto:df@fragavalentini.com.ar" TargetMode="External"/><Relationship Id="rId4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6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5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8.jpeg"/><Relationship Id="rId7" Type="http://schemas.openxmlformats.org/officeDocument/2006/relationships/image" Target="../media/image15.jpeg"/><Relationship Id="rId12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22.jpeg"/><Relationship Id="rId5" Type="http://schemas.openxmlformats.org/officeDocument/2006/relationships/image" Target="../media/image20.jpeg"/><Relationship Id="rId10" Type="http://schemas.microsoft.com/office/2007/relationships/hdphoto" Target="../media/hdphoto1.wdp"/><Relationship Id="rId4" Type="http://schemas.openxmlformats.org/officeDocument/2006/relationships/image" Target="../media/image19.jpeg"/><Relationship Id="rId9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61950" y="4411663"/>
            <a:ext cx="8382000" cy="1836737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s-MX" sz="2400" b="1" dirty="0" smtClean="0"/>
              <a:t>“Las implicancias impositivas de la reforma de la Ley 26.994 para las personas jurídicas”.</a:t>
            </a:r>
          </a:p>
          <a:p>
            <a:pPr eaLnBrk="1" hangingPunct="1">
              <a:spcAft>
                <a:spcPts val="1200"/>
              </a:spcAft>
            </a:pPr>
            <a:r>
              <a:rPr lang="es-ES_tradnl" sz="2400" b="1" dirty="0" err="1" smtClean="0"/>
              <a:t>Abog</a:t>
            </a:r>
            <a:r>
              <a:rPr lang="es-ES_tradnl" sz="2400" b="1" dirty="0" smtClean="0"/>
              <a:t>. (Esp.) Diego N. Fraga</a:t>
            </a:r>
          </a:p>
          <a:p>
            <a:pPr eaLnBrk="1" hangingPunct="1">
              <a:spcAft>
                <a:spcPts val="1200"/>
              </a:spcAft>
            </a:pPr>
            <a:r>
              <a:rPr lang="es-ES_tradnl" sz="1600" b="1" dirty="0" smtClean="0"/>
              <a:t>Mar </a:t>
            </a:r>
            <a:r>
              <a:rPr lang="es-ES_tradnl" sz="1600" b="1" dirty="0"/>
              <a:t>del Plata, 9 de octubre </a:t>
            </a:r>
            <a:r>
              <a:rPr lang="es-ES_tradnl" sz="1600" b="1"/>
              <a:t>de </a:t>
            </a:r>
            <a:r>
              <a:rPr lang="es-ES_tradnl" sz="1600" b="1" smtClean="0"/>
              <a:t>2015      </a:t>
            </a:r>
            <a:endParaRPr lang="es-ES_tradnl" sz="1600" b="1" dirty="0"/>
          </a:p>
          <a:p>
            <a:pPr eaLnBrk="1" hangingPunct="1">
              <a:spcAft>
                <a:spcPts val="600"/>
              </a:spcAft>
            </a:pPr>
            <a:endParaRPr lang="es-ES_tradnl" sz="2400" dirty="0" smtClean="0">
              <a:solidFill>
                <a:srgbClr val="BABABA"/>
              </a:solidFill>
            </a:endParaRPr>
          </a:p>
          <a:p>
            <a:pPr eaLnBrk="1" hangingPunct="1">
              <a:spcAft>
                <a:spcPts val="600"/>
              </a:spcAft>
            </a:pPr>
            <a:endParaRPr lang="es-ES_tradnl" b="1" dirty="0" smtClean="0">
              <a:solidFill>
                <a:srgbClr val="BABABA"/>
              </a:solidFill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113" y="6398300"/>
            <a:ext cx="394013" cy="39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6075" y="3453713"/>
            <a:ext cx="8455025" cy="794437"/>
          </a:xfrm>
        </p:spPr>
        <p:txBody>
          <a:bodyPr/>
          <a:lstStyle/>
          <a:p>
            <a:pPr eaLnBrk="1" hangingPunct="1"/>
            <a:r>
              <a:rPr lang="es-AR" sz="2800" b="1" dirty="0" smtClean="0">
                <a:solidFill>
                  <a:schemeClr val="accent1">
                    <a:lumMod val="75000"/>
                  </a:schemeClr>
                </a:solidFill>
              </a:rPr>
              <a:t>15 CONGRESO TRIBUTARIO</a:t>
            </a:r>
          </a:p>
        </p:txBody>
      </p:sp>
      <p:pic>
        <p:nvPicPr>
          <p:cNvPr id="1026" name="Picture 2" descr="http://www.nortemedios.com/wp-content/uploads/2015/05/Nuevo-Codigo-Civil-y-Comercia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" y="657224"/>
            <a:ext cx="4111625" cy="2741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2532896" y="6463925"/>
            <a:ext cx="15478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77913" eaLnBrk="0" hangingPunct="0">
              <a:defRPr/>
            </a:pPr>
            <a:r>
              <a:rPr lang="es-ES_tradnl" sz="12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5"/>
              </a:rPr>
              <a:t>@</a:t>
            </a:r>
            <a:r>
              <a:rPr lang="es-ES_tradnl" sz="1200" b="1" i="1" dirty="0" err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5"/>
              </a:rPr>
              <a:t>diegotefraga</a:t>
            </a:r>
            <a:endParaRPr lang="es-ES_tradnl" sz="1200" b="1" i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hlinkClick r:id="rId5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526368" y="6448853"/>
            <a:ext cx="20803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77913" eaLnBrk="0" hangingPunct="0">
              <a:defRPr/>
            </a:pPr>
            <a:r>
              <a:rPr lang="es-ES_tradnl" sz="12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5"/>
              </a:rPr>
              <a:t>fraga@rctzz.com.ar</a:t>
            </a:r>
            <a:endParaRPr lang="es-ES_tradnl" sz="12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hlinkClick r:id="rId5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23693" y="6408058"/>
            <a:ext cx="334963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Logo CPCECABA - Ganador Premio Nacional a la Calidad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9921" y="3614485"/>
            <a:ext cx="2136849" cy="595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tic.mundovilla.com/uploads/634997594.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24819" y="1977712"/>
            <a:ext cx="6000750" cy="3099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BF4845A1-55A6-48B5-A3A3-4A416D51EAA8}" type="slidenum">
              <a:rPr lang="es-ES">
                <a:latin typeface="+mn-lt"/>
              </a:rPr>
              <a:pPr defTabSz="914501">
                <a:defRPr/>
              </a:pPr>
              <a:t>10</a:t>
            </a:fld>
            <a:endParaRPr lang="es-ES" dirty="0">
              <a:latin typeface="+mn-lt"/>
            </a:endParaRPr>
          </a:p>
        </p:txBody>
      </p:sp>
      <p:sp>
        <p:nvSpPr>
          <p:cNvPr id="570371" name="Rectangle 3"/>
          <p:cNvSpPr>
            <a:spLocks noChangeArrowheads="1"/>
          </p:cNvSpPr>
          <p:nvPr/>
        </p:nvSpPr>
        <p:spPr bwMode="auto">
          <a:xfrm>
            <a:off x="6179034" y="273050"/>
            <a:ext cx="2017734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>
              <a:defRPr/>
            </a:pPr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Introducción</a:t>
            </a:r>
            <a:endParaRPr lang="es-ES_tradnl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1028" name="Picture 4" descr="http://l3.yimg.com/bt/api/res/1.2/viK_G8e3UUWc2fCtX0NUSQ--/YXBwaWQ9eW5ld3M7Zmk9aW5zZXQ7aD00MDA7cT03NTt3PTYzMA--/http:/l.yimg.com/os/publish-images/news/2014-01-06/26f89d15-4fb7-425a-b94c-bbeb029334d0_AP11101307111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 bwMode="auto">
          <a:xfrm>
            <a:off x="1424819" y="1323834"/>
            <a:ext cx="6000750" cy="2163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822008" y="6141493"/>
            <a:ext cx="6742340" cy="3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DERECHO CIVIL Y COMERCIAL </a:t>
            </a:r>
          </a:p>
        </p:txBody>
      </p:sp>
      <p:cxnSp>
        <p:nvCxnSpPr>
          <p:cNvPr id="19" name="18 Conector angular"/>
          <p:cNvCxnSpPr/>
          <p:nvPr/>
        </p:nvCxnSpPr>
        <p:spPr bwMode="auto">
          <a:xfrm flipV="1">
            <a:off x="6632812" y="2593075"/>
            <a:ext cx="1431423" cy="635758"/>
          </a:xfrm>
          <a:prstGeom prst="bentConnector3">
            <a:avLst>
              <a:gd name="adj1" fmla="val 7095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51" name="2050 Conector angular"/>
          <p:cNvCxnSpPr/>
          <p:nvPr/>
        </p:nvCxnSpPr>
        <p:spPr bwMode="auto">
          <a:xfrm>
            <a:off x="11191164" y="3029803"/>
            <a:ext cx="914400" cy="914400"/>
          </a:xfrm>
          <a:prstGeom prst="bentConnector3">
            <a:avLst>
              <a:gd name="adj1" fmla="val 746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Rectangle 4"/>
          <p:cNvSpPr>
            <a:spLocks noChangeArrowheads="1"/>
          </p:cNvSpPr>
          <p:nvPr/>
        </p:nvSpPr>
        <p:spPr bwMode="auto">
          <a:xfrm>
            <a:off x="7665585" y="1692329"/>
            <a:ext cx="1437482" cy="570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Derecho tributario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957054" y="3482439"/>
            <a:ext cx="908983" cy="130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?</a:t>
            </a:r>
            <a:endParaRPr lang="es-ES" sz="66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cxnSp>
        <p:nvCxnSpPr>
          <p:cNvPr id="16" name="15 Conector angular"/>
          <p:cNvCxnSpPr/>
          <p:nvPr/>
        </p:nvCxnSpPr>
        <p:spPr bwMode="auto">
          <a:xfrm flipV="1">
            <a:off x="5459104" y="2306478"/>
            <a:ext cx="2563006" cy="863786"/>
          </a:xfrm>
          <a:prstGeom prst="bentConnector3">
            <a:avLst>
              <a:gd name="adj1" fmla="val 50000"/>
            </a:avLst>
          </a:prstGeom>
          <a:noFill/>
          <a:ln w="57150" cap="flat" cmpd="sng" algn="ctr">
            <a:solidFill>
              <a:srgbClr val="92D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13 Conector recto"/>
          <p:cNvCxnSpPr/>
          <p:nvPr/>
        </p:nvCxnSpPr>
        <p:spPr bwMode="auto">
          <a:xfrm flipH="1">
            <a:off x="423083" y="3452873"/>
            <a:ext cx="7896518" cy="0"/>
          </a:xfrm>
          <a:prstGeom prst="line">
            <a:avLst/>
          </a:prstGeom>
          <a:noFill/>
          <a:ln w="76200" cap="flat" cmpd="sng" algn="ctr">
            <a:solidFill>
              <a:schemeClr val="accent1">
                <a:lumMod val="60000"/>
                <a:lumOff val="40000"/>
              </a:schemeClr>
            </a:solidFill>
            <a:prstDash val="sysDash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7" name="16 Conector recto de flecha"/>
          <p:cNvCxnSpPr/>
          <p:nvPr/>
        </p:nvCxnSpPr>
        <p:spPr bwMode="auto">
          <a:xfrm>
            <a:off x="4425194" y="4612943"/>
            <a:ext cx="0" cy="1528550"/>
          </a:xfrm>
          <a:prstGeom prst="straightConnector1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8111175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BF4845A1-55A6-48B5-A3A3-4A416D51EAA8}" type="slidenum">
              <a:rPr lang="es-ES">
                <a:latin typeface="+mn-lt"/>
              </a:rPr>
              <a:pPr defTabSz="914501">
                <a:defRPr/>
              </a:pPr>
              <a:t>11</a:t>
            </a:fld>
            <a:endParaRPr lang="es-ES" dirty="0">
              <a:latin typeface="+mn-lt"/>
            </a:endParaRPr>
          </a:p>
        </p:txBody>
      </p:sp>
      <p:sp>
        <p:nvSpPr>
          <p:cNvPr id="570371" name="Rectangle 3"/>
          <p:cNvSpPr>
            <a:spLocks noChangeArrowheads="1"/>
          </p:cNvSpPr>
          <p:nvPr/>
        </p:nvSpPr>
        <p:spPr bwMode="auto">
          <a:xfrm>
            <a:off x="6179034" y="273050"/>
            <a:ext cx="2017734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>
              <a:defRPr/>
            </a:pPr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Introducción</a:t>
            </a:r>
            <a:endParaRPr lang="es-ES_tradnl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cxnSp>
        <p:nvCxnSpPr>
          <p:cNvPr id="2051" name="2050 Conector angular"/>
          <p:cNvCxnSpPr/>
          <p:nvPr/>
        </p:nvCxnSpPr>
        <p:spPr bwMode="auto">
          <a:xfrm>
            <a:off x="11191164" y="3029803"/>
            <a:ext cx="914400" cy="914400"/>
          </a:xfrm>
          <a:prstGeom prst="bentConnector3">
            <a:avLst>
              <a:gd name="adj1" fmla="val 746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052" name="Picture 4" descr="http://www.lapatria.com/sites/default/files/fotosencontenido/2014/Dic/derrumbe_en_veracruz_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2890" y="1303928"/>
            <a:ext cx="6573752" cy="4366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30960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AB0AA99D-006B-4242-B18C-AEAD83718973}" type="slidenum">
              <a:rPr lang="es-ES">
                <a:latin typeface="+mn-lt"/>
              </a:rPr>
              <a:pPr defTabSz="914501">
                <a:defRPr/>
              </a:pPr>
              <a:t>12</a:t>
            </a:fld>
            <a:endParaRPr lang="es-ES" dirty="0">
              <a:latin typeface="+mn-lt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098311" y="188913"/>
            <a:ext cx="4193009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/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Sociedades no comerciales</a:t>
            </a:r>
            <a:endParaRPr lang="es-A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932100" y="2018026"/>
            <a:ext cx="3936447" cy="112643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10" tIns="45706" rIns="91410" bIns="45706" anchor="ctr">
            <a:spAutoFit/>
          </a:bodyPr>
          <a:lstStyle/>
          <a:p>
            <a:pPr algn="just" defTabSz="914501" eaLnBrk="0" hangingPunct="0">
              <a:lnSpc>
                <a:spcPct val="140000"/>
              </a:lnSpc>
              <a:spcBef>
                <a:spcPts val="0"/>
              </a:spcBef>
              <a:buFont typeface="Wingdings" pitchFamily="2" charset="2"/>
              <a:buChar char="q"/>
              <a:tabLst>
                <a:tab pos="161620" algn="l"/>
              </a:tabLst>
              <a:defRPr/>
            </a:pPr>
            <a:r>
              <a:rPr lang="es-AR" sz="1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AR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SOCIEDADES ACCIDENTALES O EN PARTICIPACIÓN</a:t>
            </a:r>
          </a:p>
          <a:p>
            <a:pPr algn="just" defTabSz="914501" eaLnBrk="0" hangingPunct="0">
              <a:lnSpc>
                <a:spcPct val="140000"/>
              </a:lnSpc>
              <a:spcBef>
                <a:spcPts val="0"/>
              </a:spcBef>
              <a:buFont typeface="Wingdings" pitchFamily="2" charset="2"/>
              <a:buChar char="q"/>
              <a:tabLst>
                <a:tab pos="161620" algn="l"/>
              </a:tabLst>
              <a:defRPr/>
            </a:pPr>
            <a:r>
              <a:rPr lang="es-AR" sz="1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AR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SOCIEDADES CIVILES</a:t>
            </a:r>
          </a:p>
          <a:p>
            <a:pPr algn="just" defTabSz="914501" eaLnBrk="0" hangingPunct="0">
              <a:lnSpc>
                <a:spcPct val="140000"/>
              </a:lnSpc>
              <a:spcBef>
                <a:spcPts val="0"/>
              </a:spcBef>
              <a:buFont typeface="Wingdings" pitchFamily="2" charset="2"/>
              <a:buChar char="q"/>
              <a:tabLst>
                <a:tab pos="161620" algn="l"/>
              </a:tabLst>
              <a:defRPr/>
            </a:pPr>
            <a:r>
              <a:rPr lang="es-AR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	 SOCIEDADES DE HECHO (C/OBJETO CIVIL)</a:t>
            </a:r>
            <a:endParaRPr lang="es-AR" sz="12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932100" y="4469686"/>
            <a:ext cx="3936447" cy="86790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10" tIns="45706" rIns="91410" bIns="45706" anchor="ctr">
            <a:spAutoFit/>
          </a:bodyPr>
          <a:lstStyle/>
          <a:p>
            <a:pPr algn="just" defTabSz="914501" eaLnBrk="0" hangingPunct="0">
              <a:lnSpc>
                <a:spcPct val="140000"/>
              </a:lnSpc>
              <a:spcBef>
                <a:spcPts val="0"/>
              </a:spcBef>
              <a:buFont typeface="Wingdings" pitchFamily="2" charset="2"/>
              <a:buChar char="q"/>
              <a:tabLst>
                <a:tab pos="161620" algn="l"/>
              </a:tabLst>
              <a:defRPr/>
            </a:pPr>
            <a:r>
              <a:rPr lang="es-AR" sz="1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AR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ASOCIACIONES CIVILES</a:t>
            </a:r>
          </a:p>
          <a:p>
            <a:pPr algn="just" defTabSz="914501" eaLnBrk="0" hangingPunct="0">
              <a:lnSpc>
                <a:spcPct val="140000"/>
              </a:lnSpc>
              <a:spcBef>
                <a:spcPts val="0"/>
              </a:spcBef>
              <a:buFont typeface="Wingdings" pitchFamily="2" charset="2"/>
              <a:buChar char="q"/>
              <a:tabLst>
                <a:tab pos="161620" algn="l"/>
              </a:tabLst>
              <a:defRPr/>
            </a:pPr>
            <a:r>
              <a:rPr lang="es-AR" sz="1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AR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FUNDACIONES</a:t>
            </a:r>
          </a:p>
          <a:p>
            <a:pPr algn="just" defTabSz="914501" eaLnBrk="0" hangingPunct="0">
              <a:lnSpc>
                <a:spcPct val="140000"/>
              </a:lnSpc>
              <a:spcBef>
                <a:spcPts val="0"/>
              </a:spcBef>
              <a:buFont typeface="Wingdings" pitchFamily="2" charset="2"/>
              <a:buChar char="q"/>
              <a:tabLst>
                <a:tab pos="161620" algn="l"/>
              </a:tabLst>
              <a:defRPr/>
            </a:pPr>
            <a:r>
              <a:rPr lang="es-AR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	 SIMPLES ASOC. &gt;&gt;&gt; ¿Tratamiento tributario?</a:t>
            </a:r>
            <a:endParaRPr lang="es-AR" sz="12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22677" y="1335699"/>
            <a:ext cx="6742340" cy="3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ELIMINACIONES DE PERSONAS JCAS. «CIVILES»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33877" y="3780963"/>
            <a:ext cx="6742340" cy="3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REGULACIÓN EN CCYC </a:t>
            </a:r>
          </a:p>
        </p:txBody>
      </p:sp>
      <p:cxnSp>
        <p:nvCxnSpPr>
          <p:cNvPr id="3" name="2 Conector recto"/>
          <p:cNvCxnSpPr/>
          <p:nvPr/>
        </p:nvCxnSpPr>
        <p:spPr bwMode="auto">
          <a:xfrm>
            <a:off x="1487617" y="1871927"/>
            <a:ext cx="4981432" cy="1430837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10 Conector recto"/>
          <p:cNvCxnSpPr/>
          <p:nvPr/>
        </p:nvCxnSpPr>
        <p:spPr bwMode="auto">
          <a:xfrm flipH="1">
            <a:off x="1487617" y="1871927"/>
            <a:ext cx="4882952" cy="1430837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AB0AA99D-006B-4242-B18C-AEAD83718973}" type="slidenum">
              <a:rPr lang="es-ES">
                <a:latin typeface="+mn-lt"/>
              </a:rPr>
              <a:pPr defTabSz="914501">
                <a:defRPr/>
              </a:pPr>
              <a:t>13</a:t>
            </a:fld>
            <a:endParaRPr lang="es-ES" dirty="0">
              <a:latin typeface="+mn-lt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065455" y="188913"/>
            <a:ext cx="4258732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/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Sociedades que se eliminan</a:t>
            </a:r>
            <a:endParaRPr lang="es-A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286948" y="1648028"/>
            <a:ext cx="3936447" cy="1211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10" tIns="45706" rIns="91410" bIns="45706" anchor="ctr">
            <a:spAutoFit/>
          </a:bodyPr>
          <a:lstStyle/>
          <a:p>
            <a:pPr algn="just" defTabSz="914501" eaLnBrk="0" hangingPunct="0">
              <a:lnSpc>
                <a:spcPct val="140000"/>
              </a:lnSpc>
              <a:spcBef>
                <a:spcPts val="0"/>
              </a:spcBef>
              <a:buFont typeface="Wingdings" pitchFamily="2" charset="2"/>
              <a:buChar char="q"/>
              <a:tabLst>
                <a:tab pos="161620" algn="l"/>
              </a:tabLst>
              <a:defRPr/>
            </a:pPr>
            <a:r>
              <a:rPr lang="es-AR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SOCIEDADES DE HECHO</a:t>
            </a:r>
          </a:p>
          <a:p>
            <a:pPr algn="just" defTabSz="914501" eaLnBrk="0" hangingPunct="0">
              <a:lnSpc>
                <a:spcPct val="140000"/>
              </a:lnSpc>
              <a:spcBef>
                <a:spcPts val="0"/>
              </a:spcBef>
              <a:buFont typeface="Wingdings" pitchFamily="2" charset="2"/>
              <a:buChar char="q"/>
              <a:tabLst>
                <a:tab pos="161620" algn="l"/>
              </a:tabLst>
              <a:defRPr/>
            </a:pPr>
            <a:r>
              <a:rPr lang="es-AR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SOCIEDADES IRREGULARES</a:t>
            </a:r>
          </a:p>
          <a:p>
            <a:pPr algn="just" defTabSz="914501" eaLnBrk="0" hangingPunct="0">
              <a:lnSpc>
                <a:spcPct val="140000"/>
              </a:lnSpc>
              <a:spcBef>
                <a:spcPts val="0"/>
              </a:spcBef>
              <a:buFont typeface="Wingdings" pitchFamily="2" charset="2"/>
              <a:buChar char="q"/>
              <a:tabLst>
                <a:tab pos="161620" algn="l"/>
              </a:tabLst>
              <a:defRPr/>
            </a:pPr>
            <a:r>
              <a:rPr lang="es-AR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SOCIEDADES CIVILES</a:t>
            </a:r>
            <a:endParaRPr lang="es-AR" sz="18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906837" y="3467059"/>
            <a:ext cx="6742340" cy="69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¿TRANSFORMACIÓN EN SIMPLES ASOCIACIONES (SECCIÓN IV DE LA LGS)? </a:t>
            </a:r>
          </a:p>
        </p:txBody>
      </p:sp>
      <p:cxnSp>
        <p:nvCxnSpPr>
          <p:cNvPr id="3" name="2 Conector recto"/>
          <p:cNvCxnSpPr/>
          <p:nvPr/>
        </p:nvCxnSpPr>
        <p:spPr bwMode="auto">
          <a:xfrm>
            <a:off x="1842465" y="1544375"/>
            <a:ext cx="4981432" cy="1430837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10 Conector recto"/>
          <p:cNvCxnSpPr/>
          <p:nvPr/>
        </p:nvCxnSpPr>
        <p:spPr bwMode="auto">
          <a:xfrm flipH="1">
            <a:off x="1774225" y="1544375"/>
            <a:ext cx="4882952" cy="1430837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1 Rectángulo"/>
          <p:cNvSpPr/>
          <p:nvPr/>
        </p:nvSpPr>
        <p:spPr>
          <a:xfrm>
            <a:off x="1985744" y="4319531"/>
            <a:ext cx="4572000" cy="16619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s-MX" sz="1200" dirty="0" smtClean="0"/>
              <a:t>APLICACIÓN DE LA REFORMA A: </a:t>
            </a:r>
          </a:p>
          <a:p>
            <a:r>
              <a:rPr lang="es-MX" sz="1200" dirty="0" smtClean="0"/>
              <a:t>1</a:t>
            </a:r>
            <a:r>
              <a:rPr lang="es-MX" sz="1200" dirty="0"/>
              <a:t>) </a:t>
            </a:r>
            <a:r>
              <a:rPr lang="es-MX" sz="1200" dirty="0" smtClean="0"/>
              <a:t>relaciones </a:t>
            </a:r>
            <a:r>
              <a:rPr lang="es-MX" sz="1200" dirty="0"/>
              <a:t>y situaciones jurídicas existentes en la medida en que no estén agotadas; </a:t>
            </a:r>
          </a:p>
          <a:p>
            <a:r>
              <a:rPr lang="es-MX" sz="1200" dirty="0"/>
              <a:t>2) a sus consecuencias, siempre que no hayan operado todavía y </a:t>
            </a:r>
          </a:p>
          <a:p>
            <a:r>
              <a:rPr lang="es-MX" sz="1200" dirty="0"/>
              <a:t>3) a las relaciones y situaciones jurídicas que se constituyan luego de la fecha de entrada en vigencia</a:t>
            </a: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5400000">
            <a:off x="3959052" y="2769346"/>
            <a:ext cx="647700" cy="889000"/>
          </a:xfrm>
          <a:prstGeom prst="rightArrow">
            <a:avLst>
              <a:gd name="adj1" fmla="val 50000"/>
              <a:gd name="adj2" fmla="val 70243"/>
            </a:avLst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77578" tIns="38789" rIns="77578" bIns="38789" anchor="ctr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s-E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3756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anfix.tv/wp-content/uploads/2014/10/Contrato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818866"/>
            <a:ext cx="9130352" cy="6039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AB0AA99D-006B-4242-B18C-AEAD83718973}" type="slidenum">
              <a:rPr lang="es-ES">
                <a:latin typeface="+mn-lt"/>
              </a:rPr>
              <a:pPr defTabSz="914501">
                <a:defRPr/>
              </a:pPr>
              <a:t>14</a:t>
            </a:fld>
            <a:endParaRPr lang="es-ES" dirty="0">
              <a:latin typeface="+mn-lt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204922" y="188913"/>
            <a:ext cx="3979809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/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Las sociedades “simples”</a:t>
            </a:r>
            <a:endParaRPr lang="es-A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291312" y="1031496"/>
            <a:ext cx="6473828" cy="4756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just" eaLnBrk="0" hangingPunct="0">
              <a:spcBef>
                <a:spcPct val="50000"/>
              </a:spcBef>
              <a:buBlip>
                <a:blip r:embed="rId3"/>
              </a:buBlip>
              <a:defRPr/>
            </a:pPr>
            <a:r>
              <a:rPr lang="es-ES" sz="1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Sociedades “simples”, “informales” o “subsanables” </a:t>
            </a:r>
          </a:p>
          <a:p>
            <a:pPr algn="just" eaLnBrk="0" hangingPunct="0">
              <a:spcBef>
                <a:spcPct val="50000"/>
              </a:spcBef>
              <a:buBlip>
                <a:blip r:embed="rId3"/>
              </a:buBlip>
              <a:defRPr/>
            </a:pPr>
            <a:r>
              <a:rPr lang="es-ES" sz="1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Eliminación distinción entre sociedades civiles y comerciales.</a:t>
            </a: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ES" sz="1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MX" sz="1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La </a:t>
            </a:r>
            <a:r>
              <a:rPr lang="es-MX" sz="1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sociedad que no se constituya con sujeción a los tipos del Capítulo II, que omita requisitos esenciales o que incumpla con las formalidades exigidas por la ley, se deberá regir por lo dispuesto en la </a:t>
            </a:r>
            <a:r>
              <a:rPr lang="es-MX" sz="1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Sección IV.</a:t>
            </a: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MX" sz="1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Responsabilidad mancomunada y en partes iguales. Posibilidad de pactar solidaridad.</a:t>
            </a: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MX" sz="1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Contrato puede ser invocado entre los socios y oponible a terceros si tenían conocimiento de la sociedad.</a:t>
            </a: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MX" sz="1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Posibilidad de adquirir bienes registrables</a:t>
            </a: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MX" sz="1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MX" sz="1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Pedido de disolución por socio sin consecuencias mientras exista plazo de vigencia en el contrato.</a:t>
            </a: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MX" sz="1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MX" sz="1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Implicancias tributarias: ¿art. 49 inc. b) de la LIG?</a:t>
            </a: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MX" sz="1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MX" sz="1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Rentas de 3ra vs 4ta categoría</a:t>
            </a:r>
            <a:endParaRPr lang="es-ES" sz="16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" name="AutoShape 2" descr="Image result for contra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" name="AutoShape 4" descr="Image result for contrat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4" name="AutoShape 6" descr="Image result for contrato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57881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upload.wikimedia.org/wikipedia/commons/thumb/5/54/Bot%C3%B3n_Me_gusta.svg/2000px-Bot%C3%B3n_Me_gusta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8282" y="1226515"/>
            <a:ext cx="5333336" cy="456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291312" y="1686600"/>
            <a:ext cx="6473828" cy="3956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just" eaLnBrk="0" hangingPunct="0">
              <a:spcBef>
                <a:spcPct val="50000"/>
              </a:spcBef>
              <a:buBlip>
                <a:blip r:embed="rId4"/>
              </a:buBlip>
              <a:defRPr/>
            </a:pPr>
            <a:r>
              <a:rPr lang="es-E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Utilización para agrupaciones de profesionales, actividades minera, forestal y agropecuaria</a:t>
            </a:r>
          </a:p>
          <a:p>
            <a:pPr algn="just" eaLnBrk="0" hangingPunct="0">
              <a:spcBef>
                <a:spcPct val="50000"/>
              </a:spcBef>
              <a:buBlip>
                <a:blip r:embed="rId4"/>
              </a:buBlip>
              <a:defRPr/>
            </a:pP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E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Regulación en C.C.</a:t>
            </a:r>
          </a:p>
          <a:p>
            <a:pPr algn="just" eaLnBrk="0" hangingPunct="0">
              <a:spcBef>
                <a:spcPct val="50000"/>
              </a:spcBef>
              <a:buBlip>
                <a:blip r:embed="rId4"/>
              </a:buBlip>
              <a:defRPr/>
            </a:pPr>
            <a:r>
              <a:rPr lang="es-E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Contrato hecho verbalmente, por escrito, por instrumento público o privado, por correspondencia.</a:t>
            </a:r>
          </a:p>
          <a:p>
            <a:pPr algn="just" eaLnBrk="0" hangingPunct="0">
              <a:spcBef>
                <a:spcPct val="50000"/>
              </a:spcBef>
              <a:buBlip>
                <a:blip r:embed="rId4"/>
              </a:buBlip>
              <a:defRPr/>
            </a:pPr>
            <a:r>
              <a:rPr lang="es-E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Retiro o fallecimiento de socio no extinguía sociedad</a:t>
            </a:r>
          </a:p>
          <a:p>
            <a:pPr algn="just" eaLnBrk="0" hangingPunct="0">
              <a:spcBef>
                <a:spcPct val="50000"/>
              </a:spcBef>
              <a:buBlip>
                <a:blip r:embed="rId4"/>
              </a:buBlip>
              <a:defRPr/>
            </a:pP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E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Administración a cargo de socio/socios o terceros</a:t>
            </a:r>
          </a:p>
          <a:p>
            <a:pPr algn="just" eaLnBrk="0" hangingPunct="0">
              <a:spcBef>
                <a:spcPct val="50000"/>
              </a:spcBef>
              <a:buBlip>
                <a:blip r:embed="rId4"/>
              </a:buBlip>
              <a:defRPr/>
            </a:pPr>
            <a:r>
              <a:rPr lang="es-E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E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Rentas de carácter personal, salvo que se complementen con actividad comercial – 4ta categoría (CS, “</a:t>
            </a:r>
            <a:r>
              <a:rPr lang="es-ES" sz="18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Paracha</a:t>
            </a:r>
            <a:r>
              <a:rPr lang="es-ES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”)</a:t>
            </a:r>
          </a:p>
          <a:p>
            <a:pPr algn="just" eaLnBrk="0" hangingPunct="0">
              <a:spcBef>
                <a:spcPct val="50000"/>
              </a:spcBef>
              <a:buBlip>
                <a:blip r:embed="rId4"/>
              </a:buBlip>
              <a:defRPr/>
            </a:pPr>
            <a:endParaRPr lang="es-ES" sz="18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2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AB0AA99D-006B-4242-B18C-AEAD83718973}" type="slidenum">
              <a:rPr lang="es-ES">
                <a:latin typeface="+mn-lt"/>
              </a:rPr>
              <a:pPr defTabSz="914501">
                <a:defRPr/>
              </a:pPr>
              <a:t>15</a:t>
            </a:fld>
            <a:endParaRPr lang="es-ES" dirty="0">
              <a:latin typeface="+mn-lt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3428100" y="188913"/>
            <a:ext cx="4824593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/>
            <a:r>
              <a:rPr lang="es-ES_tradnl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Las antiguas sociedades civiles</a:t>
            </a:r>
            <a:endParaRPr lang="es-A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993780" y="1033465"/>
            <a:ext cx="6742340" cy="3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CARACTERÍSTICAS Y VENTAJAS</a:t>
            </a:r>
          </a:p>
        </p:txBody>
      </p:sp>
      <p:sp>
        <p:nvSpPr>
          <p:cNvPr id="2" name="AutoShape 2" descr="Image result for ME GUST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" name="AutoShape 4" descr="Image result for ME GUST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50084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1.uccdn.com/images/2/0/7/img_cuales_son_las_obligaciones_laborales_del_empresario_22702_orig.jp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2353" y="2088108"/>
            <a:ext cx="6032138" cy="400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786335" y="1550120"/>
            <a:ext cx="7470551" cy="4387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just" eaLnBrk="0" hangingPunct="0">
              <a:buBlip>
                <a:blip r:embed="rId3"/>
              </a:buBlip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MX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Concepto de empresa</a:t>
            </a:r>
            <a:endParaRPr lang="es-MX" sz="20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MX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Conveniencia de incorporar plazo de duración</a:t>
            </a:r>
            <a:endParaRPr lang="es-MX" sz="20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MX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Posibilidad de que cónyuges sean socios</a:t>
            </a:r>
            <a:endParaRPr lang="es-MX" sz="20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MX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¿Contabilidad?</a:t>
            </a: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MX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¿</a:t>
            </a:r>
            <a:r>
              <a:rPr lang="es-MX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Modificación del  nombre?</a:t>
            </a: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MX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MX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Formalidades de la IG 7/2015 en C.A.B.A.</a:t>
            </a: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MX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MX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Posibilidad de incorporación de características típicas de antigua sociedad civil (autonomía de la voluntad)</a:t>
            </a: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MX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MX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Tratamiento impositivo: ganancias y bienes personales</a:t>
            </a: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MX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¿</a:t>
            </a:r>
            <a:r>
              <a:rPr lang="es-MX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Necesidad de reorganización?</a:t>
            </a:r>
            <a:endParaRPr lang="es-MX" sz="20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2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AB0AA99D-006B-4242-B18C-AEAD83718973}" type="slidenum">
              <a:rPr lang="es-ES">
                <a:latin typeface="+mn-lt"/>
              </a:rPr>
              <a:pPr defTabSz="914501">
                <a:defRPr/>
              </a:pPr>
              <a:t>16</a:t>
            </a:fld>
            <a:endParaRPr lang="es-ES" dirty="0">
              <a:latin typeface="+mn-lt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2979754" y="188913"/>
            <a:ext cx="5339156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/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¿Sociedades civiles preexistentes?</a:t>
            </a:r>
            <a:endParaRPr lang="es-A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993780" y="1033465"/>
            <a:ext cx="6742340" cy="3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1) SOCIEDADES “EMPRESARIAS” = SECCIÓN IV, LGS</a:t>
            </a:r>
          </a:p>
        </p:txBody>
      </p:sp>
    </p:spTree>
    <p:extLst>
      <p:ext uri="{BB962C8B-B14F-4D97-AF65-F5344CB8AC3E}">
        <p14:creationId xmlns:p14="http://schemas.microsoft.com/office/powerpoint/2010/main" val="5935617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AB0AA99D-006B-4242-B18C-AEAD83718973}" type="slidenum">
              <a:rPr lang="es-ES">
                <a:latin typeface="+mn-lt"/>
              </a:rPr>
              <a:pPr defTabSz="914501">
                <a:defRPr/>
              </a:pPr>
              <a:t>17</a:t>
            </a:fld>
            <a:endParaRPr lang="es-ES" dirty="0">
              <a:latin typeface="+mn-lt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1269546" y="1091521"/>
            <a:ext cx="6335940" cy="69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2) NUEVAS AGRUPACIONES DE PROFESIONALES NO SOCIETARIAS</a:t>
            </a:r>
          </a:p>
        </p:txBody>
      </p:sp>
      <p:sp>
        <p:nvSpPr>
          <p:cNvPr id="150530" name="AutoShape 2" descr="data:image/jpeg;base64,/9j/4AAQSkZJRgABAQAAAQABAAD/2wCEAAkGBxAPEBUPEA8PDxUQEBQVDw8QEA8PEBAPFBQWFhQUFBQYHCggGBolHRQUITEhJSkrLi4uFx8zODMsNygtLisBCgoKDg0OFxAQGiwkHyQsLCw0MC0sLCwsLCwsLCwsLCwsLSwsLCwsLC0sLCwsLCwsLCwsLCwsLCwsLCwsLCwsLP/AABEIALkBEAMBIgACEQEDEQH/xAAcAAABBQEBAQAAAAAAAAAAAAAAAQIDBAYFBwj/xAA9EAABAwIEBAUBBgQEBwEAAAABAAIDBBEFEiExBkFRYRMicYGRByMyQlJyoRRigsFDsdHhFiQzNGNz8BX/xAAaAQEAAwEBAQAAAAAAAAAAAAAAAQIDBAUG/8QAIxEBAQACAQUAAwEBAQAAAAAAAAECEQMEEiExQTJRcQUTIv/aAAwDAQACEQMRAD8A8PSpEIg9hU4VYKdhUVFPTXJyaVCERQEOQFZJU5qalaoFmNXISqMauRKmTPJ0aQ+Yeq3eFny+ywuHMu8LcwDLHYdF63+XLrL9PL63XiEq6u2gXExZ5LSrpgc43Kc6lzaL0spcpWGGsdPPZ6d73GwKljwd27tFtpMPawXss/i0x2avOz6bHCbyehh1Fz8YuPJEyPncrnzz5k+WN5Ot1C6EhcOeVvqOzGT66vDlVlfZbRwuF5xSvLHg916Bh82eMHsvS6Dk3hcb8cHW4aymUczE2LOTbrU4m3RZecarLq55adPfCFK1IUoXE6ipzUwJ8atEU5yrVR2CsuCqVLruTP0Ye0KVCFi1CRKkRISJUKAiniKgUsJRFTJClSFVQicmhOcmhSk5KEgShBOxWoiqjFZiVapk6dDJlcD3W0pK5uT2WDicupBVkaLv/wA/n7Lca4Op4e/y17pxa4TaI5jdc+lcXNAXYpIgxq9uXbzcp2zSLEY7iwXDqMPHRaJ4uoTEq54TL2vx8lxjC4nSFmtlxJXLY8T1scbcuhKxD6i/JeP1Uxxy1K9fp7csd2GPK1HC9bcZCVlyQVPhtQY3grLp+X/nyStObj78LGyxVuiytSNVoJasPauHV7rs6qzLzHL08s8VSKEhQvPdhwUsYUIU7dlfH2rQ3dUJDqfVXi6wJ7KgVXk+LYEQhCzaEQhCJCEiVQET4t0xOZugspClCCqqonpqe9MUpKEoSBKglYrMarMVmJVqlWWKxGdQq7FYjVcctXbKxssGIDLnor3j5jYLPYfMbWXao4tF9NwcvfhK8flw1lV26bLTTvafBidITtYafJWv4a4TzgS1AsDq1nbuu3PUshmjgY0AOdbbsuXn66Y+MHd0v+fln/6y8R4TWfT/ABad5f4A1OgMg0VzDvo/XPI8aSKEX1td5t+y+i8gaFxMYrGxgm68m3d3XrYcePqPFsU+mMUIsKnzXtc2tdZ7GOAKymb4gyTN6s0NvRazjLGwbtB6rH03EtTGCwSOLfyk3AVdr54YxyI6hzfK64I5HdNlkulxGp8R2cgA87KnnWs5Lpy3CSn3SXTMyAVG06TNKnvoqrCpXOV8apYWU2b6lUyrFS/QBViq53yvhAkSoVFiIQhQkiVIlQCAhCCy1KmRHRSFVVRPTFI9RKUnBKmgpyCRisxFVWFWIyq1WrjFYYqsZVqNZs67GEu8y9S4FwHxXCeQeRv3AfxHr6LhfTbgk1NqqoBEd/s2HTxP5j2Xq9RaFmWPK0AaDku3j6jLHi7Iph0nfyTKmYjWtjFrgWWcc3+JnhkiILmSAnXTKN7rmcQY1ICQ9gc3q1dD6ctDxNO3a4a0HYOtd1vkLn7t3T2bxf8APDuaPEMRFywX21I2+V5lxjxH4RMZ531vey13ELnMu7VeLcUTF8jnO5lRlfiOPGTG1xK+pMjiSb6qk5JK6yYCpc9MkVa6nlKrK0ZUt0t01ClCRrk/MoQlBU7VsPmdcqNBKRQmQIQhEhCEKAiEIQKhCEEsJUpVeM6qVxUVBryo04lIpAE4JEKBI1TRqBqmYVFRVuMrd/Szh1lfV/a6xwND3N/O4mzQe2hKwMZXoX0gxdtPWlrjYTMDR+oHQfuVTXlTXl7/ABxtY0NaAABYAaABc3GCGtLnE6cgunGb6rl41FmFlpXVxflHmmO41GSWi4PQhbb6ety0Edm6zPkeOlsx1PsAsFxjw+4sL2k5hqL/AOS9I+ntv/y6R3MUzQezh979wVnh+Xl29Xlj2YyKHFWHyvaTnaBbrb+y8O4jpy17hmDrHWy9s4srhYi68P4mnAc4/PryCtnZuRnhucd3WamOqZmCfDG+VwaBmJ2A5K3V4BUxXL43C2/oracV5I5Mr1EpJW2NiLeqYpQEIQgEqRCAQiyEAhCEAhCECIQhAqEiVABPumJ7UBZLZOsmlQghQkQpD2lStKgBUjSoFlhXUweGWWaOOG/iOeBHbcO6+2/suM1y3n0fqImYk0y2/wCk/Jfk64/tdVsUsfQmEseyJjZDdwaA49TbdNxOoEbS7c8vVMpq5r5C0EHS4Cy/HONsgabuAsDb1V76dHHjvLTk4qxspPjTuF9mR2Fvcq3gle6mp/4WF75fM4xtAzyAONyLN3FyflZzAeGq7ED48xNHBv4soIkeP/Gw20/mNh0uvRcMpYaSPJSsyjTNO/zyyn13PxYdFlhx2+nRz9RxzHtvmvLuM8Rq45DE5lQdLkMhft3cBp8rCNwmtrXgR00uX8JLHNHc3K+mIaISXzjuWEgvd+o9OytspGN5AW9PZaTixx+uPLqM8prUkeccB8DspIg+VjTIRck6lvYLVVeCxTtsQOxsu09nM+UD1uoW1TRpoR/JuPVp1+FpPHpz3X15pxJ9OIpbnIGn87Rz/svNcb+n9XT3dGBM0cmnzgenNfTbXNdsQe3P4VKvw+Ei722vzbo4ntbdW3L7iZvH1XyRHSyOdkbG8uBsWhpzA9xyXT/4XrMucw5R0cQD8L37EeG4Q7PG+zjo45fMP1Ebe6wnFXDmIxgysPjRjUhuhA/uFnljZ+Lo4s+K/ndV5NJGWktcCCNwU1dDETmJLhZw3B0Puucqwvst0iEKUFQkSoBCEIEQhCASpEqAT40xK0oJCUwlKSmFEFukQhElulBTUIJg5WKSrdE8PY4tc03BHIqldKCo0jT1LgPjKaWvgje6wkzMe7UgDKSDp3A+V6hUQwwSiR0LppLjJPOLxtc7YxjYW679188cGYq2kroJ3/da+z+zXAi/7r6VoK+GoDsjmuaQ24uHtdmB0LP6SbiytjJ9RlcvlOBdLd7nZgDq92jGn+RvM+oU7JNQGAkm/mdbUdGkE5eaRkXhizLNbza7zw9+7P3Cngnaz7zBFm2doWO9HjT5srXd9MdftNBS21d5uguCR6nS6sZXHU+zdvlDXJ91RfUc+sBfYAgFv4CCx3sefsqhDr2ey5toCMjj+lw3/Zdp7A4WIB9RdVKioZF5QdeQLnFreeu/wOy0l36Z5cf3aGFmQecXO7GnV4tub8htqq1RMSb323eHCzRa5DbjXym51I2TZLyutZxub5wWtfbUAtbfVv3tdRbax1Veoc5t2uaCW/4Ybma1thYu8xvzs0k77i1xaYo9Q6oqIoGZiLv1LI7OYb9XA3IHzfus46lqsQebuszmTfIzU2yjrb/ddulwoVLsxzBoNi46G43Hry00A06KrxxxXHhkBZAG5x5RsQ2Qi+UD8T9bnk0G53a1zKzH+kxuX8ZrjPA8EpIf+dzPlc3yZCf4l3drW6Afq0Xh9fHG158IvyE+TxA0SAdHZdL+i7dXUyTPdNM90kjzdz3EuN/X/wC6LhVrvNbosO62+W+M0gQhClcIQhAIQhAIQhAIQhAqEIQKSkQkQCEIQKhCEAhCECr37hSN1Ph1OyinpajyZ6lrz4sUsz9SDIB5HN0bYjZo9V4Cp6SqkhdnikkicNnxvdG4e4N1MVym30lFxR4WlVDPRn85BqKY9841aO1wu3S1bJG543Nc127oSJY3fqZv8D3XnX0nxSvrI5pKqQSQx2YxxY1sj5dCRcaEAbkgnXfRd+pjoWPBu6jkcTaSFxhuepAuw+rgE1fjK5auq1cbg3Vjgy29vPDfuN2Ky2uy28QZb7PHnjP9Q291nGS1bQHNfBXN/CT9hPb+V48rvkKWLFI2mznSUjz/AIdQy0bieQcPKfXUqd/s/jUtlBFwQe41Cp1cTnmwAAJ5Bup5l/UX5WN1zBIW6j7AnYj7Snefb7v7e65uL4xUsGSSLw2ki74nZg9t9QHEjLcct1OM/Ra61ZXeE0thtpfNIbBrfzBg2v7W+LJKKnDiZHZ2M1GVzj9p1Nud9dTuo8FoWn7eQWuBkaRbQcyOnQKxXztOub2bZWuevEacfD3eckeNYmWxlsbvCa1pMkrRmlDAL5YWDd52udu5XhuP1Etc91ZK0wwsBZTxG9mR3Nmt6vc693czmOoabbrivECwXY4kcxsQvOsYxN05a0uJDLkDlfb/AF9LnqVzXLd06eXp5jh3SuLUS5Wl3x6riONzfqr+Kya5Ry39VQV4wxIhCFKQhCECoQkQCEIQCEIQKhCEAkSoQIlQhAIQhAJUiVABT0dK+aRkUYzPkeGsb1c42ChXo/0ewUOlfXyDyw3ZBfnMR5newNv6uyK5Zam3p+F4eygpI6NhFomed35pDq9x9SSstiBM0pksXNabNGm3UBdjHKzTIDq/f0K5VJSOcWsLS0/nadCOZP8AuruO+VIVEkLS6CR7HO2AJHrcHT5Xb4d4grJn+BPDHKzKS59stmDcubYtPLQW3RWYVrduo6c0YbN4Xi/hJaMt9NATf/MKd/atJlvU9r9NXUL3mOGc0sl7GIHKHH/1P8p/pWlwWjkynxnMe38ADSAe5advReI4vSOq5/CY0vc91utr8z0Xu1CBDBHHf7kbR8BZSy+Y78uHs1smIyZW2Fl5/imJOieTYu11F1qsXrBY2K8x4jrCSd/ZVzdXF6u1TiHHhI77pb0WfnxZrnh0zMzWi2VhyHbTVVamUudqSVza92w+VSRTPLbVUXDVHXtL4JJ4XDfxMskd+mwP7rK4zg8tJJkkGn4Xi+V47d+y9A+njT4NgNydStHi2BsqIyyUXuNNNj1HdWmVlReGa8PDELoY1hbqWUxu1APld+Zv+q560c3oiEqRAIQhAIQhAIQhAJUiVAIQhAIQhAIQhAqEIQPhjL3NYCAXODQXGzQSbXJ5BfQuCYfHS00dNEQ4Rt1cPxvOrne5uvnhd7AuK6ujIDJC9g08KQlzQOjfyqYpnja9VrYpGvLnMDgb92kHvy06rpcPwhxcWB3lGrTqG36G9gFyOEeMYMRkbTlropXfhIzNIAu4g+i7nE/EkFHH4EADbdNLnmSpyy1Nq8PT5cmWl6oeyIeeRrb8r3KpxtgqDkYXSH8RAAAuvNJcUmrJRHHdznusO3cr2HhPBG0cAzauIu5x3J5rLC5Zfx28vBw8Un3ImF4DBSAua3zHdx1d8qtimKZeanxvEg0HVee4ri1ydVe+DCd3murUYqX3uVkMcqN+6jmxE9Vxq+rzFZ1fKyelSV3Ncye5dqrlSfLfvqu/hHDorJQ43bGANbauKmM/fhqfp1FlgBJ327LX1LbjUqLDKGOnjDWCwAVTEK8AEJrTfu36YvjnDhI27dS3ULzchem4pU5r6rAYvBleSOaY1z8087c9CEK7EIQhAIQhAIQhAIQhAqEIQCEIQCEqEAhCEHa4QwB+I1bKVjsgN3SyHURxN+863M6gAdSF6fimDYRQMEbKaOUgeaSb7WR56knQegACw306xYUr6g/ifB5D+l13D9wfZc/F8YfO8kuO6rb8jo4JjvuybfBK+ghlL4aeKGTI8NcwvB1G1ibclj8axJ00riSTquS2YjUEjutn9O+Hf42fxpBdjD7OeomFtb5cmGEtxmmy+mHCnhM/iph53jyg/hb0W2xWtytUgcImZRsAs5jdTcFb61HBLc8t1meIsRJvqsRUVJJ3Xbxue91l5pNVjfbqt1NJJZtFzJnElTSPuo2hGdrpYJStkNn7cl6Hg00ccYaLCy87pJg0K2cTLdim1sdN5VY20C11lsSxm5Nis5U4m481z31JPNR5qbnJ6duetuN1xK+TNomOnJUTjdTIxyy2qEIUko5qNWUIhCEAhCEAhCEAhCEAlSJUAhCAgVCEqAQgJUD4nlpDgbEbFOLr6pjU5E7SwNL3Bg3cQB7r6C4Ow4UlMxoFjlF/VeGcN/8AdRfrC+h2fcHotONly5W6hlZVrIY5WbhaKs5rG45uVGdbcMZXEprkriSu1XSrtyuVIsm2Rhcmh6aUwqVFjxrKJ85THKIoi05zrpEiUIoEjinFMKkRyFRJ8m6YiAhCEH//2Q=="/>
          <p:cNvSpPr>
            <a:spLocks noChangeAspect="1" noChangeArrowheads="1"/>
          </p:cNvSpPr>
          <p:nvPr/>
        </p:nvSpPr>
        <p:spPr bwMode="auto">
          <a:xfrm>
            <a:off x="155575" y="-2560638"/>
            <a:ext cx="7848600" cy="533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2979754" y="188913"/>
            <a:ext cx="5339156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/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¿Sociedades civiles preexistentes?</a:t>
            </a:r>
            <a:endParaRPr lang="es-A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2050" name="Picture 2" descr="Image result for empresa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9874" y="4311352"/>
            <a:ext cx="4239035" cy="17713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575979" y="1580672"/>
            <a:ext cx="6764117" cy="266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just" eaLnBrk="0" hangingPunct="0">
              <a:spcBef>
                <a:spcPct val="50000"/>
              </a:spcBef>
              <a:buBlip>
                <a:blip r:embed="rId3"/>
              </a:buBlip>
              <a:defRPr/>
            </a:pPr>
            <a:endParaRPr lang="es-ES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Contratos asociativos</a:t>
            </a: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Sin personalidad jurídica</a:t>
            </a: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Tratamiento impositivo</a:t>
            </a: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E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¿Libros?</a:t>
            </a:r>
          </a:p>
        </p:txBody>
      </p:sp>
    </p:spTree>
    <p:extLst>
      <p:ext uri="{BB962C8B-B14F-4D97-AF65-F5344CB8AC3E}">
        <p14:creationId xmlns:p14="http://schemas.microsoft.com/office/powerpoint/2010/main" val="16263379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AB0AA99D-006B-4242-B18C-AEAD83718973}" type="slidenum">
              <a:rPr lang="es-ES">
                <a:latin typeface="+mn-lt"/>
              </a:rPr>
              <a:pPr defTabSz="914501">
                <a:defRPr/>
              </a:pPr>
              <a:t>18</a:t>
            </a:fld>
            <a:endParaRPr lang="es-ES" dirty="0">
              <a:latin typeface="+mn-lt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1269546" y="1091521"/>
            <a:ext cx="6335940" cy="69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3) TRANSFORMACIÓN EN SOCIEDADES DE CAPITAL</a:t>
            </a:r>
          </a:p>
        </p:txBody>
      </p:sp>
      <p:sp>
        <p:nvSpPr>
          <p:cNvPr id="150530" name="AutoShape 2" descr="data:image/jpeg;base64,/9j/4AAQSkZJRgABAQAAAQABAAD/2wCEAAkGBxAPEBUPEA8PDxUQEBQVDw8QEA8PEBAPFBQWFhQUFBQYHCggGBolHRQUITEhJSkrLi4uFx8zODMsNygtLisBCgoKDg0OFxAQGiwkHyQsLCw0MC0sLCwsLCwsLCwsLCwsLSwsLCwsLC0sLCwsLCwsLCwsLCwsLCwsLCwsLCwsLP/AABEIALkBEAMBIgACEQEDEQH/xAAcAAABBQEBAQAAAAAAAAAAAAAAAQIDBAYFBwj/xAA9EAABAwIEBAUBBgQEBwEAAAABAAIDBBEFEiExBkFRYRMicYGRByMyQlJyoRRigsFDsdHhFiQzNGNz8BX/xAAaAQEAAwEBAQAAAAAAAAAAAAAAAQIDBAUG/8QAIxEBAQACAQUAAwEBAQAAAAAAAAECEQMEEiExQTJRcQUTIv/aAAwDAQACEQMRAD8A8PSpEIg9hU4VYKdhUVFPTXJyaVCERQEOQFZJU5qalaoFmNXISqMauRKmTPJ0aQ+Yeq3eFny+ywuHMu8LcwDLHYdF63+XLrL9PL63XiEq6u2gXExZ5LSrpgc43Kc6lzaL0spcpWGGsdPPZ6d73GwKljwd27tFtpMPawXss/i0x2avOz6bHCbyehh1Fz8YuPJEyPncrnzz5k+WN5Ot1C6EhcOeVvqOzGT66vDlVlfZbRwuF5xSvLHg916Bh82eMHsvS6Dk3hcb8cHW4aymUczE2LOTbrU4m3RZecarLq55adPfCFK1IUoXE6ipzUwJ8atEU5yrVR2CsuCqVLruTP0Ye0KVCFi1CRKkRISJUKAiniKgUsJRFTJClSFVQicmhOcmhSk5KEgShBOxWoiqjFZiVapk6dDJlcD3W0pK5uT2WDicupBVkaLv/wA/n7Lca4Op4e/y17pxa4TaI5jdc+lcXNAXYpIgxq9uXbzcp2zSLEY7iwXDqMPHRaJ4uoTEq54TL2vx8lxjC4nSFmtlxJXLY8T1scbcuhKxD6i/JeP1Uxxy1K9fp7csd2GPK1HC9bcZCVlyQVPhtQY3grLp+X/nyStObj78LGyxVuiytSNVoJasPauHV7rs6qzLzHL08s8VSKEhQvPdhwUsYUIU7dlfH2rQ3dUJDqfVXi6wJ7KgVXk+LYEQhCzaEQhCJCEiVQET4t0xOZugspClCCqqonpqe9MUpKEoSBKglYrMarMVmJVqlWWKxGdQq7FYjVcctXbKxssGIDLnor3j5jYLPYfMbWXao4tF9NwcvfhK8flw1lV26bLTTvafBidITtYafJWv4a4TzgS1AsDq1nbuu3PUshmjgY0AOdbbsuXn66Y+MHd0v+fln/6y8R4TWfT/ABad5f4A1OgMg0VzDvo/XPI8aSKEX1td5t+y+i8gaFxMYrGxgm68m3d3XrYcePqPFsU+mMUIsKnzXtc2tdZ7GOAKymb4gyTN6s0NvRazjLGwbtB6rH03EtTGCwSOLfyk3AVdr54YxyI6hzfK64I5HdNlkulxGp8R2cgA87KnnWs5Lpy3CSn3SXTMyAVG06TNKnvoqrCpXOV8apYWU2b6lUyrFS/QBViq53yvhAkSoVFiIQhQkiVIlQCAhCCy1KmRHRSFVVRPTFI9RKUnBKmgpyCRisxFVWFWIyq1WrjFYYqsZVqNZs67GEu8y9S4FwHxXCeQeRv3AfxHr6LhfTbgk1NqqoBEd/s2HTxP5j2Xq9RaFmWPK0AaDku3j6jLHi7Iph0nfyTKmYjWtjFrgWWcc3+JnhkiILmSAnXTKN7rmcQY1ICQ9gc3q1dD6ctDxNO3a4a0HYOtd1vkLn7t3T2bxf8APDuaPEMRFywX21I2+V5lxjxH4RMZ531vey13ELnMu7VeLcUTF8jnO5lRlfiOPGTG1xK+pMjiSb6qk5JK6yYCpc9MkVa6nlKrK0ZUt0t01ClCRrk/MoQlBU7VsPmdcqNBKRQmQIQhEhCEKAiEIQKhCEEsJUpVeM6qVxUVBryo04lIpAE4JEKBI1TRqBqmYVFRVuMrd/Szh1lfV/a6xwND3N/O4mzQe2hKwMZXoX0gxdtPWlrjYTMDR+oHQfuVTXlTXl7/ABxtY0NaAABYAaABc3GCGtLnE6cgunGb6rl41FmFlpXVxflHmmO41GSWi4PQhbb6ety0Edm6zPkeOlsx1PsAsFxjw+4sL2k5hqL/AOS9I+ntv/y6R3MUzQezh979wVnh+Xl29Xlj2YyKHFWHyvaTnaBbrb+y8O4jpy17hmDrHWy9s4srhYi68P4mnAc4/PryCtnZuRnhucd3WamOqZmCfDG+VwaBmJ2A5K3V4BUxXL43C2/oracV5I5Mr1EpJW2NiLeqYpQEIQgEqRCAQiyEAhCEAhCECIQhAqEiVABPumJ7UBZLZOsmlQghQkQpD2lStKgBUjSoFlhXUweGWWaOOG/iOeBHbcO6+2/suM1y3n0fqImYk0y2/wCk/Jfk64/tdVsUsfQmEseyJjZDdwaA49TbdNxOoEbS7c8vVMpq5r5C0EHS4Cy/HONsgabuAsDb1V76dHHjvLTk4qxspPjTuF9mR2Fvcq3gle6mp/4WF75fM4xtAzyAONyLN3FyflZzAeGq7ED48xNHBv4soIkeP/Gw20/mNh0uvRcMpYaSPJSsyjTNO/zyyn13PxYdFlhx2+nRz9RxzHtvmvLuM8Rq45DE5lQdLkMhft3cBp8rCNwmtrXgR00uX8JLHNHc3K+mIaISXzjuWEgvd+o9OytspGN5AW9PZaTixx+uPLqM8prUkeccB8DspIg+VjTIRck6lvYLVVeCxTtsQOxsu09nM+UD1uoW1TRpoR/JuPVp1+FpPHpz3X15pxJ9OIpbnIGn87Rz/svNcb+n9XT3dGBM0cmnzgenNfTbXNdsQe3P4VKvw+Ei722vzbo4ntbdW3L7iZvH1XyRHSyOdkbG8uBsWhpzA9xyXT/4XrMucw5R0cQD8L37EeG4Q7PG+zjo45fMP1Ebe6wnFXDmIxgysPjRjUhuhA/uFnljZ+Lo4s+K/ndV5NJGWktcCCNwU1dDETmJLhZw3B0Puucqwvst0iEKUFQkSoBCEIEQhCASpEqAT40xK0oJCUwlKSmFEFukQhElulBTUIJg5WKSrdE8PY4tc03BHIqldKCo0jT1LgPjKaWvgje6wkzMe7UgDKSDp3A+V6hUQwwSiR0LppLjJPOLxtc7YxjYW679188cGYq2kroJ3/da+z+zXAi/7r6VoK+GoDsjmuaQ24uHtdmB0LP6SbiytjJ9RlcvlOBdLd7nZgDq92jGn+RvM+oU7JNQGAkm/mdbUdGkE5eaRkXhizLNbza7zw9+7P3Cngnaz7zBFm2doWO9HjT5srXd9MdftNBS21d5uguCR6nS6sZXHU+zdvlDXJ91RfUc+sBfYAgFv4CCx3sefsqhDr2ey5toCMjj+lw3/Zdp7A4WIB9RdVKioZF5QdeQLnFreeu/wOy0l36Z5cf3aGFmQecXO7GnV4tub8htqq1RMSb323eHCzRa5DbjXym51I2TZLyutZxub5wWtfbUAtbfVv3tdRbax1Veoc5t2uaCW/4Ybma1thYu8xvzs0k77i1xaYo9Q6oqIoGZiLv1LI7OYb9XA3IHzfus46lqsQebuszmTfIzU2yjrb/ddulwoVLsxzBoNi46G43Hry00A06KrxxxXHhkBZAG5x5RsQ2Qi+UD8T9bnk0G53a1zKzH+kxuX8ZrjPA8EpIf+dzPlc3yZCf4l3drW6Afq0Xh9fHG158IvyE+TxA0SAdHZdL+i7dXUyTPdNM90kjzdz3EuN/X/wC6LhVrvNbosO62+W+M0gQhClcIQhAIQhAIQhAIQhAqEIQKSkQkQCEIQKhCEAhCECr37hSN1Ph1OyinpajyZ6lrz4sUsz9SDIB5HN0bYjZo9V4Cp6SqkhdnikkicNnxvdG4e4N1MVym30lFxR4WlVDPRn85BqKY9841aO1wu3S1bJG543Nc127oSJY3fqZv8D3XnX0nxSvrI5pKqQSQx2YxxY1sj5dCRcaEAbkgnXfRd+pjoWPBu6jkcTaSFxhuepAuw+rgE1fjK5auq1cbg3Vjgy29vPDfuN2Ky2uy28QZb7PHnjP9Q291nGS1bQHNfBXN/CT9hPb+V48rvkKWLFI2mznSUjz/AIdQy0bieQcPKfXUqd/s/jUtlBFwQe41Cp1cTnmwAAJ5Bup5l/UX5WN1zBIW6j7AnYj7Snefb7v7e65uL4xUsGSSLw2ki74nZg9t9QHEjLcct1OM/Ra61ZXeE0thtpfNIbBrfzBg2v7W+LJKKnDiZHZ2M1GVzj9p1Nud9dTuo8FoWn7eQWuBkaRbQcyOnQKxXztOub2bZWuevEacfD3eckeNYmWxlsbvCa1pMkrRmlDAL5YWDd52udu5XhuP1Etc91ZK0wwsBZTxG9mR3Nmt6vc693czmOoabbrivECwXY4kcxsQvOsYxN05a0uJDLkDlfb/AF9LnqVzXLd06eXp5jh3SuLUS5Wl3x6riONzfqr+Kya5Ry39VQV4wxIhCFKQhCECoQkQCEIQCEIQKhCEAkSoQIlQhAIQhAJUiVABT0dK+aRkUYzPkeGsb1c42ChXo/0ewUOlfXyDyw3ZBfnMR5newNv6uyK5Zam3p+F4eygpI6NhFomed35pDq9x9SSstiBM0pksXNabNGm3UBdjHKzTIDq/f0K5VJSOcWsLS0/nadCOZP8AuruO+VIVEkLS6CR7HO2AJHrcHT5Xb4d4grJn+BPDHKzKS59stmDcubYtPLQW3RWYVrduo6c0YbN4Xi/hJaMt9NATf/MKd/atJlvU9r9NXUL3mOGc0sl7GIHKHH/1P8p/pWlwWjkynxnMe38ADSAe5advReI4vSOq5/CY0vc91utr8z0Xu1CBDBHHf7kbR8BZSy+Y78uHs1smIyZW2Fl5/imJOieTYu11F1qsXrBY2K8x4jrCSd/ZVzdXF6u1TiHHhI77pb0WfnxZrnh0zMzWi2VhyHbTVVamUudqSVza92w+VSRTPLbVUXDVHXtL4JJ4XDfxMskd+mwP7rK4zg8tJJkkGn4Xi+V47d+y9A+njT4NgNydStHi2BsqIyyUXuNNNj1HdWmVlReGa8PDELoY1hbqWUxu1APld+Zv+q560c3oiEqRAIQhAIQhAIQhAJUiVAIQhAIQhAIQhAqEIQPhjL3NYCAXODQXGzQSbXJ5BfQuCYfHS00dNEQ4Rt1cPxvOrne5uvnhd7AuK6ujIDJC9g08KQlzQOjfyqYpnja9VrYpGvLnMDgb92kHvy06rpcPwhxcWB3lGrTqG36G9gFyOEeMYMRkbTlropXfhIzNIAu4g+i7nE/EkFHH4EADbdNLnmSpyy1Nq8PT5cmWl6oeyIeeRrb8r3KpxtgqDkYXSH8RAAAuvNJcUmrJRHHdznusO3cr2HhPBG0cAzauIu5x3J5rLC5Zfx28vBw8Un3ImF4DBSAua3zHdx1d8qtimKZeanxvEg0HVee4ri1ydVe+DCd3murUYqX3uVkMcqN+6jmxE9Vxq+rzFZ1fKyelSV3Ncye5dqrlSfLfvqu/hHDorJQ43bGANbauKmM/fhqfp1FlgBJ327LX1LbjUqLDKGOnjDWCwAVTEK8AEJrTfu36YvjnDhI27dS3ULzchem4pU5r6rAYvBleSOaY1z8087c9CEK7EIQhAIQhAIQhAIQhAqEIQCEIQCEqEAhCEHa4QwB+I1bKVjsgN3SyHURxN+863M6gAdSF6fimDYRQMEbKaOUgeaSb7WR56knQegACw306xYUr6g/ifB5D+l13D9wfZc/F8YfO8kuO6rb8jo4JjvuybfBK+ghlL4aeKGTI8NcwvB1G1ibclj8axJ00riSTquS2YjUEjutn9O+Hf42fxpBdjD7OeomFtb5cmGEtxmmy+mHCnhM/iph53jyg/hb0W2xWtytUgcImZRsAs5jdTcFb61HBLc8t1meIsRJvqsRUVJJ3Xbxue91l5pNVjfbqt1NJJZtFzJnElTSPuo2hGdrpYJStkNn7cl6Hg00ccYaLCy87pJg0K2cTLdim1sdN5VY20C11lsSxm5Nis5U4m481z31JPNR5qbnJ6duetuN1xK+TNomOnJUTjdTIxyy2qEIUko5qNWUIhCEAhCEAhCEAhCEAlSJUAhCAgVCEqAQgJUD4nlpDgbEbFOLr6pjU5E7SwNL3Bg3cQB7r6C4Ow4UlMxoFjlF/VeGcN/8AdRfrC+h2fcHotONly5W6hlZVrIY5WbhaKs5rG45uVGdbcMZXEprkriSu1XSrtyuVIsm2Rhcmh6aUwqVFjxrKJ85THKIoi05zrpEiUIoEjinFMKkRyFRJ8m6YiAhCEH//2Q=="/>
          <p:cNvSpPr>
            <a:spLocks noChangeAspect="1" noChangeArrowheads="1"/>
          </p:cNvSpPr>
          <p:nvPr/>
        </p:nvSpPr>
        <p:spPr bwMode="auto">
          <a:xfrm>
            <a:off x="155575" y="-2560638"/>
            <a:ext cx="7848600" cy="533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2979754" y="188913"/>
            <a:ext cx="5339156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/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¿Sociedades civiles preexistentes?</a:t>
            </a:r>
            <a:endParaRPr lang="es-A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235244" y="2203405"/>
            <a:ext cx="6764117" cy="2632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just" eaLnBrk="0" hangingPunct="0">
              <a:spcBef>
                <a:spcPct val="50000"/>
              </a:spcBef>
              <a:buBlip>
                <a:blip r:embed="rId2"/>
              </a:buBlip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Restricciones en normas que regulan ejercicio profesional</a:t>
            </a:r>
          </a:p>
          <a:p>
            <a:pPr algn="just" eaLnBrk="0" hangingPunct="0">
              <a:spcBef>
                <a:spcPct val="50000"/>
              </a:spcBef>
              <a:buBlip>
                <a:blip r:embed="rId2"/>
              </a:buBlip>
              <a:defRPr/>
            </a:pPr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Tratamiento impositivo:</a:t>
            </a:r>
          </a:p>
          <a:p>
            <a:pPr marL="800100" lvl="1" indent="-342900" algn="just" eaLnBrk="0" hangingPunct="0">
              <a:buFontTx/>
              <a:buChar char="-"/>
              <a:defRPr/>
            </a:pPr>
            <a:r>
              <a:rPr lang="es-E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3ra categoría</a:t>
            </a:r>
          </a:p>
          <a:p>
            <a:pPr marL="800100" lvl="1" indent="-342900" algn="just" eaLnBrk="0" hangingPunct="0">
              <a:buFontTx/>
              <a:buChar char="-"/>
              <a:defRPr/>
            </a:pPr>
            <a:r>
              <a:rPr lang="es-E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Tasa proporcional 35%</a:t>
            </a:r>
          </a:p>
          <a:p>
            <a:pPr marL="800100" lvl="1" indent="-342900" algn="just" eaLnBrk="0" hangingPunct="0">
              <a:buFontTx/>
              <a:buChar char="-"/>
              <a:defRPr/>
            </a:pPr>
            <a:r>
              <a:rPr lang="es-E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Rentas por revalorización de bienes, créditos y deudas</a:t>
            </a:r>
          </a:p>
          <a:p>
            <a:pPr marL="800100" lvl="1" indent="-342900" algn="just" eaLnBrk="0" hangingPunct="0">
              <a:buFontTx/>
              <a:buChar char="-"/>
              <a:defRPr/>
            </a:pPr>
            <a:r>
              <a:rPr lang="es-E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Impuesto de igualación e impuesto sobre los dividendos</a:t>
            </a:r>
          </a:p>
        </p:txBody>
      </p:sp>
      <p:pic>
        <p:nvPicPr>
          <p:cNvPr id="3074" name="Picture 2" descr="Image result for empresa"/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50000" contrast="-6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8108" y="4980784"/>
            <a:ext cx="4391332" cy="14488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13817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AB0AA99D-006B-4242-B18C-AEAD83718973}" type="slidenum">
              <a:rPr lang="es-ES">
                <a:latin typeface="+mn-lt"/>
              </a:rPr>
              <a:pPr defTabSz="914501">
                <a:defRPr/>
              </a:pPr>
              <a:t>19</a:t>
            </a:fld>
            <a:endParaRPr lang="es-ES" dirty="0">
              <a:latin typeface="+mn-lt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2979754" y="188913"/>
            <a:ext cx="5339156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/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¿Sociedades civiles preexistentes?</a:t>
            </a:r>
            <a:endParaRPr lang="es-A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" name="AutoShape 2" descr="Image result for ME GUST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" name="AutoShape 4" descr="Image result for ME GUST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003458" y="2285654"/>
            <a:ext cx="3221038" cy="69387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7566" tIns="38783" rIns="77566" bIns="38783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TRANSFORMACIÓN DE LA SOCIEDAD CIVIL</a:t>
            </a:r>
            <a:endParaRPr lang="es-ES" sz="20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1" name="Oval 5"/>
          <p:cNvSpPr>
            <a:spLocks noChangeArrowheads="1"/>
          </p:cNvSpPr>
          <p:nvPr/>
        </p:nvSpPr>
        <p:spPr bwMode="auto">
          <a:xfrm>
            <a:off x="5346700" y="1087438"/>
            <a:ext cx="2168525" cy="901700"/>
          </a:xfrm>
          <a:prstGeom prst="ellipse">
            <a:avLst/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tint val="0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77566" tIns="38783" rIns="77566" bIns="38783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" sz="1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1) Empresaria = Sección IV, LGS</a:t>
            </a:r>
            <a:endParaRPr lang="es-ES" sz="1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4" name="Oval 6"/>
          <p:cNvSpPr>
            <a:spLocks noChangeArrowheads="1"/>
          </p:cNvSpPr>
          <p:nvPr/>
        </p:nvSpPr>
        <p:spPr bwMode="auto">
          <a:xfrm>
            <a:off x="5346700" y="2108200"/>
            <a:ext cx="2168525" cy="900113"/>
          </a:xfrm>
          <a:prstGeom prst="ellipse">
            <a:avLst/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tint val="0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77566" tIns="38783" rIns="77566" bIns="38783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" sz="1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2) Agrupaciones de profesionales no societarias</a:t>
            </a:r>
            <a:endParaRPr lang="es-ES" sz="1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5" name="Oval 7"/>
          <p:cNvSpPr>
            <a:spLocks noChangeArrowheads="1"/>
          </p:cNvSpPr>
          <p:nvPr/>
        </p:nvSpPr>
        <p:spPr bwMode="auto">
          <a:xfrm>
            <a:off x="5346700" y="3187700"/>
            <a:ext cx="2168525" cy="901700"/>
          </a:xfrm>
          <a:prstGeom prst="ellipse">
            <a:avLst/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tint val="0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77566" tIns="38783" rIns="77566" bIns="38783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" sz="1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3) Sociedad de capital</a:t>
            </a:r>
            <a:endParaRPr lang="es-ES" sz="1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6" name="AutoShape 9"/>
          <p:cNvSpPr>
            <a:spLocks noChangeArrowheads="1"/>
          </p:cNvSpPr>
          <p:nvPr/>
        </p:nvSpPr>
        <p:spPr bwMode="auto">
          <a:xfrm rot="20022931">
            <a:off x="4387850" y="1320800"/>
            <a:ext cx="647700" cy="889000"/>
          </a:xfrm>
          <a:prstGeom prst="rightArrow">
            <a:avLst>
              <a:gd name="adj1" fmla="val 50000"/>
              <a:gd name="adj2" fmla="val 70243"/>
            </a:avLst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77578" tIns="38789" rIns="77578" bIns="38789" anchor="ctr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s-E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8" name="AutoShape 10"/>
          <p:cNvSpPr>
            <a:spLocks noChangeArrowheads="1"/>
          </p:cNvSpPr>
          <p:nvPr/>
        </p:nvSpPr>
        <p:spPr bwMode="auto">
          <a:xfrm rot="1950745">
            <a:off x="4384675" y="3111500"/>
            <a:ext cx="646113" cy="889000"/>
          </a:xfrm>
          <a:prstGeom prst="rightArrow">
            <a:avLst>
              <a:gd name="adj1" fmla="val 50000"/>
              <a:gd name="adj2" fmla="val 70354"/>
            </a:avLst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77578" tIns="38789" rIns="77578" bIns="38789" anchor="ctr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s-E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9" name="AutoShape 9"/>
          <p:cNvSpPr>
            <a:spLocks noChangeArrowheads="1"/>
          </p:cNvSpPr>
          <p:nvPr/>
        </p:nvSpPr>
        <p:spPr bwMode="auto">
          <a:xfrm>
            <a:off x="4395788" y="2141538"/>
            <a:ext cx="647700" cy="889000"/>
          </a:xfrm>
          <a:prstGeom prst="rightArrow">
            <a:avLst>
              <a:gd name="adj1" fmla="val 50000"/>
              <a:gd name="adj2" fmla="val 70243"/>
            </a:avLst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77578" tIns="38789" rIns="77578" bIns="38789" anchor="ctr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s-E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" name="AutoShape 2" descr="Image result for transformacion oruga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6" descr="Image result for transformacion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2056" name="Picture 8" descr="http://4.bp.blogspot.com/-0946nXkem1w/U1hBa2c8WuI/AAAAAAAAA4U/8LwNzVOrSVA/s1600/julio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1EDE1"/>
              </a:clrFrom>
              <a:clrTo>
                <a:srgbClr val="F1EDE1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3015" y="3398240"/>
            <a:ext cx="2447759" cy="345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8818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BF4845A1-55A6-48B5-A3A3-4A416D51EAA8}" type="slidenum">
              <a:rPr lang="es-ES">
                <a:latin typeface="+mn-lt"/>
              </a:rPr>
              <a:pPr defTabSz="914501">
                <a:defRPr/>
              </a:pPr>
              <a:t>2</a:t>
            </a:fld>
            <a:endParaRPr lang="es-ES" dirty="0">
              <a:latin typeface="+mn-lt"/>
            </a:endParaRPr>
          </a:p>
        </p:txBody>
      </p:sp>
      <p:sp>
        <p:nvSpPr>
          <p:cNvPr id="570371" name="Rectangle 3"/>
          <p:cNvSpPr>
            <a:spLocks noChangeArrowheads="1"/>
          </p:cNvSpPr>
          <p:nvPr/>
        </p:nvSpPr>
        <p:spPr bwMode="auto">
          <a:xfrm>
            <a:off x="6179034" y="273050"/>
            <a:ext cx="2017734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>
              <a:defRPr/>
            </a:pPr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Introducción</a:t>
            </a:r>
            <a:endParaRPr lang="es-ES_tradnl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2050" name="Picture 2" descr="http://cdn.vegaoo.es/images/rep_art/gra/200/0/200071/disfraz-de-gladiador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5002" y="2033517"/>
            <a:ext cx="1105909" cy="183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40234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AB0AA99D-006B-4242-B18C-AEAD83718973}" type="slidenum">
              <a:rPr lang="es-ES">
                <a:latin typeface="+mn-lt"/>
              </a:rPr>
              <a:pPr defTabSz="914501">
                <a:defRPr/>
              </a:pPr>
              <a:t>20</a:t>
            </a:fld>
            <a:endParaRPr lang="es-ES" dirty="0">
              <a:latin typeface="+mn-lt"/>
            </a:endParaRPr>
          </a:p>
        </p:txBody>
      </p:sp>
      <p:sp>
        <p:nvSpPr>
          <p:cNvPr id="150530" name="AutoShape 2" descr="data:image/jpeg;base64,/9j/4AAQSkZJRgABAQAAAQABAAD/2wCEAAkGBxAPEBUPEA8PDxUQEBQVDw8QEA8PEBAPFBQWFhQUFBQYHCggGBolHRQUITEhJSkrLi4uFx8zODMsNygtLisBCgoKDg0OFxAQGiwkHyQsLCw0MC0sLCwsLCwsLCwsLCwsLSwsLCwsLC0sLCwsLCwsLCwsLCwsLCwsLCwsLCwsLP/AABEIALkBEAMBIgACEQEDEQH/xAAcAAABBQEBAQAAAAAAAAAAAAAAAQIDBAYFBwj/xAA9EAABAwIEBAUBBgQEBwEAAAABAAIDBBEFEiExBkFRYRMicYGRByMyQlJyoRRigsFDsdHhFiQzNGNz8BX/xAAaAQEAAwEBAQAAAAAAAAAAAAAAAQIDBAUG/8QAIxEBAQACAQUAAwEBAQAAAAAAAAECEQMEEiExQTJRcQUTIv/aAAwDAQACEQMRAD8A8PSpEIg9hU4VYKdhUVFPTXJyaVCERQEOQFZJU5qalaoFmNXISqMauRKmTPJ0aQ+Yeq3eFny+ywuHMu8LcwDLHYdF63+XLrL9PL63XiEq6u2gXExZ5LSrpgc43Kc6lzaL0spcpWGGsdPPZ6d73GwKljwd27tFtpMPawXss/i0x2avOz6bHCbyehh1Fz8YuPJEyPncrnzz5k+WN5Ot1C6EhcOeVvqOzGT66vDlVlfZbRwuF5xSvLHg916Bh82eMHsvS6Dk3hcb8cHW4aymUczE2LOTbrU4m3RZecarLq55adPfCFK1IUoXE6ipzUwJ8atEU5yrVR2CsuCqVLruTP0Ye0KVCFi1CRKkRISJUKAiniKgUsJRFTJClSFVQicmhOcmhSk5KEgShBOxWoiqjFZiVapk6dDJlcD3W0pK5uT2WDicupBVkaLv/wA/n7Lca4Op4e/y17pxa4TaI5jdc+lcXNAXYpIgxq9uXbzcp2zSLEY7iwXDqMPHRaJ4uoTEq54TL2vx8lxjC4nSFmtlxJXLY8T1scbcuhKxD6i/JeP1Uxxy1K9fp7csd2GPK1HC9bcZCVlyQVPhtQY3grLp+X/nyStObj78LGyxVuiytSNVoJasPauHV7rs6qzLzHL08s8VSKEhQvPdhwUsYUIU7dlfH2rQ3dUJDqfVXi6wJ7KgVXk+LYEQhCzaEQhCJCEiVQET4t0xOZugspClCCqqonpqe9MUpKEoSBKglYrMarMVmJVqlWWKxGdQq7FYjVcctXbKxssGIDLnor3j5jYLPYfMbWXao4tF9NwcvfhK8flw1lV26bLTTvafBidITtYafJWv4a4TzgS1AsDq1nbuu3PUshmjgY0AOdbbsuXn66Y+MHd0v+fln/6y8R4TWfT/ABad5f4A1OgMg0VzDvo/XPI8aSKEX1td5t+y+i8gaFxMYrGxgm68m3d3XrYcePqPFsU+mMUIsKnzXtc2tdZ7GOAKymb4gyTN6s0NvRazjLGwbtB6rH03EtTGCwSOLfyk3AVdr54YxyI6hzfK64I5HdNlkulxGp8R2cgA87KnnWs5Lpy3CSn3SXTMyAVG06TNKnvoqrCpXOV8apYWU2b6lUyrFS/QBViq53yvhAkSoVFiIQhQkiVIlQCAhCCy1KmRHRSFVVRPTFI9RKUnBKmgpyCRisxFVWFWIyq1WrjFYYqsZVqNZs67GEu8y9S4FwHxXCeQeRv3AfxHr6LhfTbgk1NqqoBEd/s2HTxP5j2Xq9RaFmWPK0AaDku3j6jLHi7Iph0nfyTKmYjWtjFrgWWcc3+JnhkiILmSAnXTKN7rmcQY1ICQ9gc3q1dD6ctDxNO3a4a0HYOtd1vkLn7t3T2bxf8APDuaPEMRFywX21I2+V5lxjxH4RMZ531vey13ELnMu7VeLcUTF8jnO5lRlfiOPGTG1xK+pMjiSb6qk5JK6yYCpc9MkVa6nlKrK0ZUt0t01ClCRrk/MoQlBU7VsPmdcqNBKRQmQIQhEhCEKAiEIQKhCEEsJUpVeM6qVxUVBryo04lIpAE4JEKBI1TRqBqmYVFRVuMrd/Szh1lfV/a6xwND3N/O4mzQe2hKwMZXoX0gxdtPWlrjYTMDR+oHQfuVTXlTXl7/ABxtY0NaAABYAaABc3GCGtLnE6cgunGb6rl41FmFlpXVxflHmmO41GSWi4PQhbb6ety0Edm6zPkeOlsx1PsAsFxjw+4sL2k5hqL/AOS9I+ntv/y6R3MUzQezh979wVnh+Xl29Xlj2YyKHFWHyvaTnaBbrb+y8O4jpy17hmDrHWy9s4srhYi68P4mnAc4/PryCtnZuRnhucd3WamOqZmCfDG+VwaBmJ2A5K3V4BUxXL43C2/oracV5I5Mr1EpJW2NiLeqYpQEIQgEqRCAQiyEAhCEAhCECIQhAqEiVABPumJ7UBZLZOsmlQghQkQpD2lStKgBUjSoFlhXUweGWWaOOG/iOeBHbcO6+2/suM1y3n0fqImYk0y2/wCk/Jfk64/tdVsUsfQmEseyJjZDdwaA49TbdNxOoEbS7c8vVMpq5r5C0EHS4Cy/HONsgabuAsDb1V76dHHjvLTk4qxspPjTuF9mR2Fvcq3gle6mp/4WF75fM4xtAzyAONyLN3FyflZzAeGq7ED48xNHBv4soIkeP/Gw20/mNh0uvRcMpYaSPJSsyjTNO/zyyn13PxYdFlhx2+nRz9RxzHtvmvLuM8Rq45DE5lQdLkMhft3cBp8rCNwmtrXgR00uX8JLHNHc3K+mIaISXzjuWEgvd+o9OytspGN5AW9PZaTixx+uPLqM8prUkeccB8DspIg+VjTIRck6lvYLVVeCxTtsQOxsu09nM+UD1uoW1TRpoR/JuPVp1+FpPHpz3X15pxJ9OIpbnIGn87Rz/svNcb+n9XT3dGBM0cmnzgenNfTbXNdsQe3P4VKvw+Ei722vzbo4ntbdW3L7iZvH1XyRHSyOdkbG8uBsWhpzA9xyXT/4XrMucw5R0cQD8L37EeG4Q7PG+zjo45fMP1Ebe6wnFXDmIxgysPjRjUhuhA/uFnljZ+Lo4s+K/ndV5NJGWktcCCNwU1dDETmJLhZw3B0Puucqwvst0iEKUFQkSoBCEIEQhCASpEqAT40xK0oJCUwlKSmFEFukQhElulBTUIJg5WKSrdE8PY4tc03BHIqldKCo0jT1LgPjKaWvgje6wkzMe7UgDKSDp3A+V6hUQwwSiR0LppLjJPOLxtc7YxjYW679188cGYq2kroJ3/da+z+zXAi/7r6VoK+GoDsjmuaQ24uHtdmB0LP6SbiytjJ9RlcvlOBdLd7nZgDq92jGn+RvM+oU7JNQGAkm/mdbUdGkE5eaRkXhizLNbza7zw9+7P3Cngnaz7zBFm2doWO9HjT5srXd9MdftNBS21d5uguCR6nS6sZXHU+zdvlDXJ91RfUc+sBfYAgFv4CCx3sefsqhDr2ey5toCMjj+lw3/Zdp7A4WIB9RdVKioZF5QdeQLnFreeu/wOy0l36Z5cf3aGFmQecXO7GnV4tub8htqq1RMSb323eHCzRa5DbjXym51I2TZLyutZxub5wWtfbUAtbfVv3tdRbax1Veoc5t2uaCW/4Ybma1thYu8xvzs0k77i1xaYo9Q6oqIoGZiLv1LI7OYb9XA3IHzfus46lqsQebuszmTfIzU2yjrb/ddulwoVLsxzBoNi46G43Hry00A06KrxxxXHhkBZAG5x5RsQ2Qi+UD8T9bnk0G53a1zKzH+kxuX8ZrjPA8EpIf+dzPlc3yZCf4l3drW6Afq0Xh9fHG158IvyE+TxA0SAdHZdL+i7dXUyTPdNM90kjzdz3EuN/X/wC6LhVrvNbosO62+W+M0gQhClcIQhAIQhAIQhAIQhAqEIQKSkQkQCEIQKhCEAhCECr37hSN1Ph1OyinpajyZ6lrz4sUsz9SDIB5HN0bYjZo9V4Cp6SqkhdnikkicNnxvdG4e4N1MVym30lFxR4WlVDPRn85BqKY9841aO1wu3S1bJG543Nc127oSJY3fqZv8D3XnX0nxSvrI5pKqQSQx2YxxY1sj5dCRcaEAbkgnXfRd+pjoWPBu6jkcTaSFxhuepAuw+rgE1fjK5auq1cbg3Vjgy29vPDfuN2Ky2uy28QZb7PHnjP9Q291nGS1bQHNfBXN/CT9hPb+V48rvkKWLFI2mznSUjz/AIdQy0bieQcPKfXUqd/s/jUtlBFwQe41Cp1cTnmwAAJ5Bup5l/UX5WN1zBIW6j7AnYj7Snefb7v7e65uL4xUsGSSLw2ki74nZg9t9QHEjLcct1OM/Ra61ZXeE0thtpfNIbBrfzBg2v7W+LJKKnDiZHZ2M1GVzj9p1Nud9dTuo8FoWn7eQWuBkaRbQcyOnQKxXztOub2bZWuevEacfD3eckeNYmWxlsbvCa1pMkrRmlDAL5YWDd52udu5XhuP1Etc91ZK0wwsBZTxG9mR3Nmt6vc693czmOoabbrivECwXY4kcxsQvOsYxN05a0uJDLkDlfb/AF9LnqVzXLd06eXp5jh3SuLUS5Wl3x6riONzfqr+Kya5Ry39VQV4wxIhCFKQhCECoQkQCEIQCEIQKhCEAkSoQIlQhAIQhAJUiVABT0dK+aRkUYzPkeGsb1c42ChXo/0ewUOlfXyDyw3ZBfnMR5newNv6uyK5Zam3p+F4eygpI6NhFomed35pDq9x9SSstiBM0pksXNabNGm3UBdjHKzTIDq/f0K5VJSOcWsLS0/nadCOZP8AuruO+VIVEkLS6CR7HO2AJHrcHT5Xb4d4grJn+BPDHKzKS59stmDcubYtPLQW3RWYVrduo6c0YbN4Xi/hJaMt9NATf/MKd/atJlvU9r9NXUL3mOGc0sl7GIHKHH/1P8p/pWlwWjkynxnMe38ADSAe5advReI4vSOq5/CY0vc91utr8z0Xu1CBDBHHf7kbR8BZSy+Y78uHs1smIyZW2Fl5/imJOieTYu11F1qsXrBY2K8x4jrCSd/ZVzdXF6u1TiHHhI77pb0WfnxZrnh0zMzWi2VhyHbTVVamUudqSVza92w+VSRTPLbVUXDVHXtL4JJ4XDfxMskd+mwP7rK4zg8tJJkkGn4Xi+V47d+y9A+njT4NgNydStHi2BsqIyyUXuNNNj1HdWmVlReGa8PDELoY1hbqWUxu1APld+Zv+q560c3oiEqRAIQhAIQhAIQhAJUiVAIQhAIQhAIQhAqEIQPhjL3NYCAXODQXGzQSbXJ5BfQuCYfHS00dNEQ4Rt1cPxvOrne5uvnhd7AuK6ujIDJC9g08KQlzQOjfyqYpnja9VrYpGvLnMDgb92kHvy06rpcPwhxcWB3lGrTqG36G9gFyOEeMYMRkbTlropXfhIzNIAu4g+i7nE/EkFHH4EADbdNLnmSpyy1Nq8PT5cmWl6oeyIeeRrb8r3KpxtgqDkYXSH8RAAAuvNJcUmrJRHHdznusO3cr2HhPBG0cAzauIu5x3J5rLC5Zfx28vBw8Un3ImF4DBSAua3zHdx1d8qtimKZeanxvEg0HVee4ri1ydVe+DCd3murUYqX3uVkMcqN+6jmxE9Vxq+rzFZ1fKyelSV3Ncye5dqrlSfLfvqu/hHDorJQ43bGANbauKmM/fhqfp1FlgBJ327LX1LbjUqLDKGOnjDWCwAVTEK8AEJrTfu36YvjnDhI27dS3ULzchem4pU5r6rAYvBleSOaY1z8087c9CEK7EIQhAIQhAIQhAIQhAqEIQCEIQCEqEAhCEHa4QwB+I1bKVjsgN3SyHURxN+863M6gAdSF6fimDYRQMEbKaOUgeaSb7WR56knQegACw306xYUr6g/ifB5D+l13D9wfZc/F8YfO8kuO6rb8jo4JjvuybfBK+ghlL4aeKGTI8NcwvB1G1ibclj8axJ00riSTquS2YjUEjutn9O+Hf42fxpBdjD7OeomFtb5cmGEtxmmy+mHCnhM/iph53jyg/hb0W2xWtytUgcImZRsAs5jdTcFb61HBLc8t1meIsRJvqsRUVJJ3Xbxue91l5pNVjfbqt1NJJZtFzJnElTSPuo2hGdrpYJStkNn7cl6Hg00ccYaLCy87pJg0K2cTLdim1sdN5VY20C11lsSxm5Nis5U4m481z31JPNR5qbnJ6duetuN1xK+TNomOnJUTjdTIxyy2qEIUko5qNWUIhCEAhCEAhCEAhCEAlSJUAhCAgVCEqAQgJUD4nlpDgbEbFOLr6pjU5E7SwNL3Bg3cQB7r6C4Ow4UlMxoFjlF/VeGcN/8AdRfrC+h2fcHotONly5W6hlZVrIY5WbhaKs5rG45uVGdbcMZXEprkriSu1XSrtyuVIsm2Rhcmh6aUwqVFjxrKJ85THKIoi05zrpEiUIoEjinFMKkRyFRJ8m6YiAhCEH//2Q=="/>
          <p:cNvSpPr>
            <a:spLocks noChangeAspect="1" noChangeArrowheads="1"/>
          </p:cNvSpPr>
          <p:nvPr/>
        </p:nvSpPr>
        <p:spPr bwMode="auto">
          <a:xfrm>
            <a:off x="155575" y="-2560638"/>
            <a:ext cx="7848600" cy="533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2779208" y="188913"/>
            <a:ext cx="5521898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/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Eliminación de sociedades de hecho</a:t>
            </a:r>
            <a:endParaRPr lang="es-A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4098" name="Picture 2" descr="Image result for QUIOSCO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7101" y="2947947"/>
            <a:ext cx="3438129" cy="2575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734372" y="946190"/>
            <a:ext cx="3638845" cy="5324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0" tIns="45706" rIns="91410" bIns="45706">
            <a:spAutoFit/>
          </a:bodyPr>
          <a:lstStyle/>
          <a:p>
            <a:pPr marL="549509" lvl="1" indent="-387888" defTabSz="914501" eaLnBrk="0" hangingPunct="0">
              <a:spcBef>
                <a:spcPts val="0"/>
              </a:spcBef>
              <a:tabLst>
                <a:tab pos="80810" algn="l"/>
              </a:tabLst>
              <a:defRPr/>
            </a:pPr>
            <a:r>
              <a:rPr lang="es-MX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ANTES DE LA REFORMA	</a:t>
            </a:r>
            <a:endParaRPr lang="es-AR" sz="2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marL="549509" lvl="1" indent="-387888" defTabSz="914501" eaLnBrk="0" hangingPunct="0">
              <a:spcBef>
                <a:spcPts val="0"/>
              </a:spcBef>
              <a:tabLst>
                <a:tab pos="80810" algn="l"/>
              </a:tabLst>
              <a:defRPr/>
            </a:pPr>
            <a:endParaRPr lang="es-AR" sz="1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marL="711129" lvl="2" indent="-387888" algn="just" defTabSz="914501" eaLnBrk="0" hangingPunct="0">
              <a:spcBef>
                <a:spcPts val="0"/>
              </a:spcBef>
              <a:buFont typeface="Wingdings" pitchFamily="2" charset="2"/>
              <a:buChar char="à"/>
              <a:tabLst>
                <a:tab pos="80810" algn="l"/>
              </a:tabLst>
              <a:defRPr/>
            </a:pPr>
            <a:r>
              <a:rPr lang="es-AR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Sociedad de hecho con objeto comercial: fallecimiento o retiro de socio implicaba disolución.</a:t>
            </a:r>
          </a:p>
          <a:p>
            <a:pPr marL="711129" lvl="2" indent="-387888" algn="just" defTabSz="914501" eaLnBrk="0" hangingPunct="0">
              <a:spcBef>
                <a:spcPts val="0"/>
              </a:spcBef>
              <a:buFont typeface="Wingdings" pitchFamily="2" charset="2"/>
              <a:buChar char="à"/>
              <a:tabLst>
                <a:tab pos="80810" algn="l"/>
              </a:tabLst>
              <a:defRPr/>
            </a:pPr>
            <a:r>
              <a:rPr lang="es-MX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Adjudicación de bienes sujeta a IVA y ganancias</a:t>
            </a:r>
          </a:p>
          <a:p>
            <a:pPr marL="711129" lvl="2" indent="-387888" algn="just" defTabSz="914501" eaLnBrk="0" hangingPunct="0">
              <a:spcBef>
                <a:spcPts val="0"/>
              </a:spcBef>
              <a:buFont typeface="Wingdings" pitchFamily="2" charset="2"/>
              <a:buChar char="à"/>
              <a:tabLst>
                <a:tab pos="80810" algn="l"/>
              </a:tabLst>
              <a:defRPr/>
            </a:pPr>
            <a:r>
              <a:rPr lang="es-MX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Necesidad de constituir nueva sociedad y obtener CUIT</a:t>
            </a:r>
          </a:p>
          <a:p>
            <a:pPr marL="711129" lvl="2" indent="-387888" algn="just" defTabSz="914501" eaLnBrk="0" hangingPunct="0">
              <a:spcBef>
                <a:spcPts val="0"/>
              </a:spcBef>
              <a:buFont typeface="Wingdings" pitchFamily="2" charset="2"/>
              <a:buChar char="à"/>
              <a:tabLst>
                <a:tab pos="80810" algn="l"/>
              </a:tabLst>
              <a:defRPr/>
            </a:pPr>
            <a:r>
              <a:rPr lang="es-MX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Críticas por afectación del principio de continuidad de la empresa</a:t>
            </a:r>
          </a:p>
          <a:p>
            <a:pPr marL="711129" lvl="2" indent="-387888" algn="just" defTabSz="914501" eaLnBrk="0" hangingPunct="0">
              <a:spcBef>
                <a:spcPts val="0"/>
              </a:spcBef>
              <a:buFont typeface="Wingdings" pitchFamily="2" charset="2"/>
              <a:buChar char="à"/>
              <a:tabLst>
                <a:tab pos="80810" algn="l"/>
              </a:tabLst>
              <a:defRPr/>
            </a:pPr>
            <a:r>
              <a:rPr lang="es-MX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Sociedad de hecho con objeto civil: fallecimiento o retiro de socio sólo causal de disolución en sociedades de 2 socios. Supuestos del art. 1759 C.C.</a:t>
            </a:r>
            <a:endParaRPr lang="es-AR" sz="18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cxnSp>
        <p:nvCxnSpPr>
          <p:cNvPr id="15" name="14 Conector recto"/>
          <p:cNvCxnSpPr/>
          <p:nvPr/>
        </p:nvCxnSpPr>
        <p:spPr bwMode="auto">
          <a:xfrm>
            <a:off x="4513943" y="870857"/>
            <a:ext cx="65315" cy="5384777"/>
          </a:xfrm>
          <a:prstGeom prst="line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4370156" y="953214"/>
            <a:ext cx="3873962" cy="172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0" tIns="45706" rIns="91410" bIns="45706">
            <a:spAutoFit/>
          </a:bodyPr>
          <a:lstStyle/>
          <a:p>
            <a:pPr marL="549509" lvl="1" indent="-387888" defTabSz="914501" eaLnBrk="0" hangingPunct="0">
              <a:spcBef>
                <a:spcPts val="0"/>
              </a:spcBef>
              <a:tabLst>
                <a:tab pos="80810" algn="l"/>
              </a:tabLst>
              <a:defRPr/>
            </a:pPr>
            <a:r>
              <a:rPr lang="es-MX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LUEGO DE LA REFORMA</a:t>
            </a:r>
            <a:endParaRPr lang="es-AR" sz="2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marL="549509" lvl="1" indent="-387888" defTabSz="914501" eaLnBrk="0" hangingPunct="0">
              <a:spcBef>
                <a:spcPts val="0"/>
              </a:spcBef>
              <a:tabLst>
                <a:tab pos="80810" algn="l"/>
              </a:tabLst>
              <a:defRPr/>
            </a:pPr>
            <a:endParaRPr lang="es-AR" sz="1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 marL="711129" lvl="2" indent="-387888" algn="just" defTabSz="914501" eaLnBrk="0" hangingPunct="0">
              <a:spcBef>
                <a:spcPts val="0"/>
              </a:spcBef>
              <a:buFont typeface="Wingdings" pitchFamily="2" charset="2"/>
              <a:buChar char="à"/>
              <a:tabLst>
                <a:tab pos="80810" algn="l"/>
              </a:tabLst>
              <a:defRPr/>
            </a:pPr>
            <a:r>
              <a:rPr lang="es-MX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Transformación en sociedades de la Sección IV de la LGS</a:t>
            </a:r>
          </a:p>
          <a:p>
            <a:pPr marL="711129" lvl="2" indent="-387888" algn="just" defTabSz="914501" eaLnBrk="0" hangingPunct="0">
              <a:spcBef>
                <a:spcPts val="0"/>
              </a:spcBef>
              <a:buFont typeface="Wingdings" pitchFamily="2" charset="2"/>
              <a:buChar char="à"/>
              <a:tabLst>
                <a:tab pos="80810" algn="l"/>
              </a:tabLst>
              <a:defRPr/>
            </a:pPr>
            <a:r>
              <a:rPr lang="es-MX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¿Sociedades de la Sección IV que devienen unilaterales?</a:t>
            </a:r>
            <a:endParaRPr lang="es-AR" sz="18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6682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www.cepolina.com/photo/transport/road/traffic-light/5/traffic-light-green-go.jpg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B1D6F1"/>
              </a:clrFrom>
              <a:clrTo>
                <a:srgbClr val="B1D6F1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955276"/>
            <a:ext cx="3333301" cy="5334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786335" y="1086088"/>
            <a:ext cx="7470551" cy="392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just" eaLnBrk="0" hangingPunct="0">
              <a:buBlip>
                <a:blip r:embed="rId3"/>
              </a:buBlip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MX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Posibilidad de que cónyuges sean socios de cualquier sociedad</a:t>
            </a: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MX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Justificación de los aportes (art. 32, LIG)</a:t>
            </a: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MX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Capital integrado de acuerdo a los artículos </a:t>
            </a:r>
            <a:r>
              <a:rPr lang="es-MX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29 </a:t>
            </a:r>
            <a:r>
              <a:rPr lang="es-MX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y </a:t>
            </a:r>
            <a:r>
              <a:rPr lang="es-MX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30 </a:t>
            </a:r>
            <a:r>
              <a:rPr lang="es-MX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 la LIG (bienes propios o gananciales adquiridos de acuerdo a </a:t>
            </a:r>
            <a:r>
              <a:rPr lang="es-MX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dichos artículos).</a:t>
            </a:r>
            <a:endParaRPr lang="es-MX" sz="20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MX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Actitud restrictiva anterior de la </a:t>
            </a:r>
            <a:r>
              <a:rPr lang="es-MX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AFIP de aceptar sociedades que no sean S.A. o S.R.L. </a:t>
            </a:r>
            <a:r>
              <a:rPr lang="es-MX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Posiciones encontradas en doctrina y jurisprudencia respecto de subsistencia de sociedad como irregular vs. </a:t>
            </a:r>
            <a:r>
              <a:rPr lang="es-MX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nulidad </a:t>
            </a:r>
            <a:r>
              <a:rPr lang="es-MX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 la sociedad y atribución de renta al marido.</a:t>
            </a:r>
          </a:p>
        </p:txBody>
      </p:sp>
      <p:sp>
        <p:nvSpPr>
          <p:cNvPr id="12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AB0AA99D-006B-4242-B18C-AEAD83718973}" type="slidenum">
              <a:rPr lang="es-ES">
                <a:latin typeface="+mn-lt"/>
              </a:rPr>
              <a:pPr defTabSz="914501">
                <a:defRPr/>
              </a:pPr>
              <a:t>21</a:t>
            </a:fld>
            <a:endParaRPr lang="es-ES" dirty="0">
              <a:latin typeface="+mn-lt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054606" y="188913"/>
            <a:ext cx="4226672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/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Sociedades entre cónyuges</a:t>
            </a:r>
            <a:endParaRPr lang="es-A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1026" name="Picture 2" descr="http://s1.dmcdn.net/ExFTY/1280x720-uP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048" y="4974035"/>
            <a:ext cx="2721344" cy="15307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www.retif.es/media/image/sticker-silueta-hombre-55-x-180-cm_0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1246" y="1216240"/>
            <a:ext cx="4679929" cy="467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BF4845A1-55A6-48B5-A3A3-4A416D51EAA8}" type="slidenum">
              <a:rPr lang="es-ES">
                <a:latin typeface="+mn-lt"/>
              </a:rPr>
              <a:pPr defTabSz="914501">
                <a:defRPr/>
              </a:pPr>
              <a:t>22</a:t>
            </a:fld>
            <a:endParaRPr lang="es-ES" dirty="0">
              <a:latin typeface="+mn-lt"/>
            </a:endParaRPr>
          </a:p>
        </p:txBody>
      </p:sp>
      <p:sp>
        <p:nvSpPr>
          <p:cNvPr id="570370" name="Text Box 2"/>
          <p:cNvSpPr txBox="1">
            <a:spLocks noChangeArrowheads="1"/>
          </p:cNvSpPr>
          <p:nvPr/>
        </p:nvSpPr>
        <p:spPr bwMode="auto">
          <a:xfrm>
            <a:off x="-592039" y="426858"/>
            <a:ext cx="8657854" cy="6065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45706" rIns="0" bIns="45706" anchor="ctr">
            <a:spAutoFit/>
          </a:bodyPr>
          <a:lstStyle/>
          <a:p>
            <a:pPr defTabSz="914501" eaLnBrk="0" hangingPunct="0">
              <a:lnSpc>
                <a:spcPct val="0"/>
              </a:lnSpc>
              <a:buFontTx/>
              <a:buBlip>
                <a:blip r:embed="rId4"/>
              </a:buBlip>
              <a:defRPr/>
            </a:pPr>
            <a:endParaRPr lang="es-ES_tradnl" sz="130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2342146" lvl="1" indent="-818876" defTabSz="914501" eaLnBrk="0" hangingPunct="0">
              <a:lnSpc>
                <a:spcPct val="150000"/>
              </a:lnSpc>
              <a:buFont typeface="Courier New" pitchFamily="49" charset="0"/>
              <a:buChar char="o"/>
              <a:defRPr/>
            </a:pPr>
            <a:r>
              <a:rPr lang="es-AR" sz="1300" b="1" dirty="0" smtClean="0">
                <a:solidFill>
                  <a:schemeClr val="tx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. </a:t>
            </a:r>
          </a:p>
          <a:p>
            <a:pPr marL="2342146" lvl="1" indent="-818876" defTabSz="914501" eaLnBrk="0" hangingPunct="0">
              <a:lnSpc>
                <a:spcPct val="150000"/>
              </a:lnSpc>
              <a:spcBef>
                <a:spcPts val="600"/>
              </a:spcBef>
              <a:buBlip>
                <a:blip r:embed="rId4"/>
              </a:buBlip>
              <a:defRPr/>
            </a:pPr>
            <a:r>
              <a:rPr lang="es-AR" sz="13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Redefinición del término de “sociedad”</a:t>
            </a:r>
          </a:p>
          <a:p>
            <a:pPr marL="2342146" lvl="1" indent="-818876" defTabSz="914501" eaLnBrk="0" hangingPunct="0">
              <a:lnSpc>
                <a:spcPct val="150000"/>
              </a:lnSpc>
              <a:spcBef>
                <a:spcPts val="600"/>
              </a:spcBef>
              <a:buBlip>
                <a:blip r:embed="rId4"/>
              </a:buBlip>
              <a:defRPr/>
            </a:pPr>
            <a:r>
              <a:rPr lang="es-AR" sz="13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Constitución por instrumento público y por acto único</a:t>
            </a:r>
          </a:p>
          <a:p>
            <a:pPr marL="2342146" lvl="1" indent="-818876" defTabSz="914501" eaLnBrk="0" hangingPunct="0">
              <a:lnSpc>
                <a:spcPct val="150000"/>
              </a:lnSpc>
              <a:spcBef>
                <a:spcPts val="600"/>
              </a:spcBef>
              <a:buBlip>
                <a:blip r:embed="rId4"/>
              </a:buBlip>
              <a:defRPr/>
            </a:pPr>
            <a:r>
              <a:rPr lang="es-AR" sz="13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Integración del capital (100% en acto constitutivo)</a:t>
            </a:r>
          </a:p>
          <a:p>
            <a:pPr marL="2342146" lvl="1" indent="-818876" defTabSz="914501" eaLnBrk="0" hangingPunct="0">
              <a:lnSpc>
                <a:spcPct val="150000"/>
              </a:lnSpc>
              <a:spcBef>
                <a:spcPts val="600"/>
              </a:spcBef>
              <a:buBlip>
                <a:blip r:embed="rId4"/>
              </a:buBlip>
              <a:defRPr/>
            </a:pPr>
            <a:r>
              <a:rPr lang="es-AR" sz="13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Fiscalización estatal permanente</a:t>
            </a:r>
          </a:p>
          <a:p>
            <a:pPr marL="2342146" lvl="1" indent="-818876" defTabSz="914501" eaLnBrk="0" hangingPunct="0">
              <a:lnSpc>
                <a:spcPct val="150000"/>
              </a:lnSpc>
              <a:spcBef>
                <a:spcPts val="600"/>
              </a:spcBef>
              <a:buBlip>
                <a:blip r:embed="rId4"/>
              </a:buBlip>
              <a:defRPr/>
            </a:pPr>
            <a:r>
              <a:rPr lang="es-AR" sz="13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Capital social no inferior a $100.000 (actualizable por P.E.N.)</a:t>
            </a:r>
          </a:p>
          <a:p>
            <a:pPr marL="2342146" lvl="1" indent="-818876" defTabSz="914501" eaLnBrk="0" hangingPunct="0">
              <a:lnSpc>
                <a:spcPct val="150000"/>
              </a:lnSpc>
              <a:spcBef>
                <a:spcPts val="600"/>
              </a:spcBef>
              <a:buBlip>
                <a:blip r:embed="rId4"/>
              </a:buBlip>
              <a:defRPr/>
            </a:pPr>
            <a:r>
              <a:rPr lang="es-AR" sz="13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AR" sz="13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Ámbito de aplicación</a:t>
            </a:r>
          </a:p>
          <a:p>
            <a:pPr marL="2342146" lvl="1" indent="-818876" defTabSz="914501" eaLnBrk="0" hangingPunct="0">
              <a:lnSpc>
                <a:spcPct val="150000"/>
              </a:lnSpc>
              <a:spcBef>
                <a:spcPts val="600"/>
              </a:spcBef>
              <a:buBlip>
                <a:blip r:embed="rId4"/>
              </a:buBlip>
              <a:defRPr/>
            </a:pPr>
            <a:r>
              <a:rPr lang="es-AR" sz="13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Unipersonalidad</a:t>
            </a:r>
            <a:r>
              <a:rPr lang="es-AR" sz="13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sobreviniente:</a:t>
            </a:r>
          </a:p>
          <a:p>
            <a:pPr marL="2799346" lvl="2" indent="-818876" algn="just" defTabSz="914501" eaLnBrk="0" hangingPunct="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s-AR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S.C.S., S.C.A. y S.C. e I.: transformación en S.A.U. salvo decisión en contrario en 3 meses (art. 94 </a:t>
            </a:r>
            <a:r>
              <a:rPr lang="es-AR" sz="1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bis,LGS</a:t>
            </a:r>
            <a:r>
              <a:rPr lang="es-AR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). </a:t>
            </a:r>
          </a:p>
          <a:p>
            <a:pPr marL="1980470" lvl="2" algn="just" defTabSz="914501" eaLnBrk="0" hangingPunct="0">
              <a:lnSpc>
                <a:spcPct val="150000"/>
              </a:lnSpc>
              <a:spcBef>
                <a:spcPts val="600"/>
              </a:spcBef>
              <a:defRPr/>
            </a:pPr>
            <a:r>
              <a:rPr lang="es-AR" sz="1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	</a:t>
            </a:r>
            <a:r>
              <a:rPr lang="es-AR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¿Incumplimiento de requisitos de S.A.U.?</a:t>
            </a:r>
          </a:p>
          <a:p>
            <a:pPr marL="2799346" lvl="2" indent="-818876" defTabSz="914501" eaLnBrk="0" hangingPunct="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s-AR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S.R.L., S.C. y S.A. (no S.A.U.): </a:t>
            </a:r>
          </a:p>
          <a:p>
            <a:pPr marL="2894870" lvl="4" defTabSz="914501" eaLnBrk="0" hangingPunct="0">
              <a:lnSpc>
                <a:spcPct val="150000"/>
              </a:lnSpc>
              <a:spcBef>
                <a:spcPts val="0"/>
              </a:spcBef>
              <a:defRPr/>
            </a:pPr>
            <a:r>
              <a:rPr lang="es-AR" sz="1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	</a:t>
            </a:r>
            <a:r>
              <a:rPr lang="es-AR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IG (IGJ) 7/2015 : </a:t>
            </a:r>
          </a:p>
          <a:p>
            <a:pPr marL="2894870" lvl="4" defTabSz="914501" eaLnBrk="0" hangingPunct="0">
              <a:lnSpc>
                <a:spcPct val="150000"/>
              </a:lnSpc>
              <a:spcBef>
                <a:spcPts val="0"/>
              </a:spcBef>
              <a:defRPr/>
            </a:pPr>
            <a:r>
              <a:rPr lang="es-AR" sz="1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	</a:t>
            </a:r>
            <a:r>
              <a:rPr lang="es-AR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a) nueva pluralidad de socios; </a:t>
            </a:r>
          </a:p>
          <a:p>
            <a:pPr marL="2894870" lvl="4" defTabSz="914501" eaLnBrk="0" hangingPunct="0">
              <a:lnSpc>
                <a:spcPct val="150000"/>
              </a:lnSpc>
              <a:spcBef>
                <a:spcPts val="0"/>
              </a:spcBef>
              <a:defRPr/>
            </a:pPr>
            <a:r>
              <a:rPr lang="es-AR" sz="1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	</a:t>
            </a:r>
            <a:r>
              <a:rPr lang="es-AR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b) transformación en S.A.U.; </a:t>
            </a:r>
          </a:p>
          <a:p>
            <a:pPr marL="2894870" lvl="4" defTabSz="914501" eaLnBrk="0" hangingPunct="0">
              <a:lnSpc>
                <a:spcPct val="150000"/>
              </a:lnSpc>
              <a:spcBef>
                <a:spcPts val="0"/>
              </a:spcBef>
              <a:defRPr/>
            </a:pPr>
            <a:r>
              <a:rPr lang="es-AR" sz="1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	</a:t>
            </a:r>
            <a:r>
              <a:rPr lang="es-AR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c) disolución y liquidación; </a:t>
            </a:r>
          </a:p>
          <a:p>
            <a:pPr marL="2894870" lvl="4" defTabSz="914501" eaLnBrk="0" hangingPunct="0">
              <a:lnSpc>
                <a:spcPct val="150000"/>
              </a:lnSpc>
              <a:spcBef>
                <a:spcPts val="0"/>
              </a:spcBef>
              <a:defRPr/>
            </a:pPr>
            <a:r>
              <a:rPr lang="es-AR" sz="1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	</a:t>
            </a:r>
            <a:r>
              <a:rPr lang="es-AR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d) responsabilidad Sección IV.</a:t>
            </a:r>
            <a:endParaRPr lang="es-AR" sz="1200" b="1" dirty="0">
              <a:solidFill>
                <a:schemeClr val="tx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4139568" y="188913"/>
            <a:ext cx="4056754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/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Nuevas personas jurídicas</a:t>
            </a:r>
            <a:endParaRPr lang="es-A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20820" y="760505"/>
            <a:ext cx="6742340" cy="3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SOCIEDADES ANÓNIMAS UNIPERSONALES (S.A.U.)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www.retif.es/media/image/sticker-silueta-hombre-55-x-180-cm_0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1246" y="1216240"/>
            <a:ext cx="4679929" cy="467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AB0AA99D-006B-4242-B18C-AEAD83718973}" type="slidenum">
              <a:rPr lang="es-ES">
                <a:latin typeface="+mn-lt"/>
              </a:rPr>
              <a:pPr defTabSz="914501">
                <a:defRPr/>
              </a:pPr>
              <a:t>23</a:t>
            </a:fld>
            <a:endParaRPr lang="es-ES" dirty="0">
              <a:latin typeface="+mn-lt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107374" y="1201197"/>
            <a:ext cx="6473828" cy="4694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just" eaLnBrk="0" hangingPunct="0">
              <a:spcBef>
                <a:spcPct val="50000"/>
              </a:spcBef>
              <a:buBlip>
                <a:blip r:embed="rId3"/>
              </a:buBlip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Aspectos tributarios</a:t>
            </a:r>
          </a:p>
          <a:p>
            <a:pPr algn="just" eaLnBrk="0" hangingPunct="0">
              <a:spcBef>
                <a:spcPct val="50000"/>
              </a:spcBef>
              <a:buBlip>
                <a:blip r:embed="rId3"/>
              </a:buBlip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¿</a:t>
            </a: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Soc. de capital (art. 69 inc. a) LIG) por ser S.A.? </a:t>
            </a:r>
          </a:p>
          <a:p>
            <a:pPr algn="just" eaLnBrk="0" hangingPunct="0">
              <a:buBlip>
                <a:blip r:embed="rId3"/>
              </a:buBlip>
              <a:defRPr/>
            </a:pPr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¿</a:t>
            </a: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Soc. de personas por aplicación del principio de la realidad económica, carácter </a:t>
            </a:r>
            <a:r>
              <a:rPr lang="es-ES" sz="20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intuitu</a:t>
            </a:r>
            <a:r>
              <a:rPr lang="es-ES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ES" sz="20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personae</a:t>
            </a: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y texto “amplio” de art</a:t>
            </a:r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. 49, inc. b) </a:t>
            </a: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LIG?.</a:t>
            </a:r>
          </a:p>
          <a:p>
            <a:pPr algn="just" eaLnBrk="0" hangingPunct="0">
              <a:spcBef>
                <a:spcPct val="50000"/>
              </a:spcBef>
              <a:buBlip>
                <a:blip r:embed="rId3"/>
              </a:buBlip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Empresas unipersonales adheridas al </a:t>
            </a:r>
            <a:r>
              <a:rPr lang="es-ES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monotributo</a:t>
            </a:r>
            <a:endParaRPr lang="es-ES" sz="2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just" eaLnBrk="0" hangingPunct="0">
              <a:spcBef>
                <a:spcPct val="50000"/>
              </a:spcBef>
              <a:buBlip>
                <a:blip r:embed="rId3"/>
              </a:buBlip>
              <a:defRPr/>
            </a:pPr>
            <a:r>
              <a:rPr lang="es-E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Implicancias de compra de participación a nominal</a:t>
            </a:r>
          </a:p>
          <a:p>
            <a:pPr algn="just" eaLnBrk="0" hangingPunct="0">
              <a:spcBef>
                <a:spcPct val="50000"/>
              </a:spcBef>
              <a:buBlip>
                <a:blip r:embed="rId3"/>
              </a:buBlip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¿Transformación de empresa unipersonal en S.A.U.?</a:t>
            </a:r>
          </a:p>
          <a:p>
            <a:pPr algn="just" eaLnBrk="0" hangingPunct="0">
              <a:spcBef>
                <a:spcPct val="50000"/>
              </a:spcBef>
              <a:defRPr/>
            </a:pPr>
            <a:endParaRPr lang="es-ES" sz="2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4139568" y="188913"/>
            <a:ext cx="4056754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/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Nuevas personas jurídicas</a:t>
            </a:r>
            <a:endParaRPr lang="es-A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720820" y="760505"/>
            <a:ext cx="6742340" cy="3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SOCIEDADES ANÓNIMAS UNIPERSONALES (S.A.U.)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egurosdecomunidadesdepropietarios.files.wordpress.com/2014/10/dsc004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758" y="1337477"/>
            <a:ext cx="8335682" cy="4995084"/>
          </a:xfrm>
          <a:prstGeom prst="rect">
            <a:avLst/>
          </a:prstGeom>
          <a:noFill/>
          <a:extLst/>
        </p:spPr>
      </p:pic>
      <p:sp>
        <p:nvSpPr>
          <p:cNvPr id="3174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noFill/>
        </p:spPr>
        <p:txBody>
          <a:bodyPr/>
          <a:lstStyle/>
          <a:p>
            <a:fld id="{AC4F2FD2-5868-489C-993A-E9937B8B0B1B}" type="slidenum">
              <a:rPr lang="es-ES" smtClean="0">
                <a:latin typeface="Arial" pitchFamily="34" charset="0"/>
              </a:rPr>
              <a:pPr/>
              <a:t>24</a:t>
            </a:fld>
            <a:endParaRPr lang="es-ES" smtClean="0">
              <a:latin typeface="Arial" pitchFamily="34" charset="0"/>
            </a:endParaRPr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410453506"/>
              </p:ext>
            </p:extLst>
          </p:nvPr>
        </p:nvGraphicFramePr>
        <p:xfrm>
          <a:off x="300255" y="1813169"/>
          <a:ext cx="9034817" cy="3591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4139568" y="188913"/>
            <a:ext cx="4056754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/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Nuevas personas jurídicas</a:t>
            </a:r>
            <a:endParaRPr lang="es-A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720820" y="760505"/>
            <a:ext cx="6742340" cy="3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CONSORCIO DE PROPIEDAD HORIZONTAL</a:t>
            </a:r>
          </a:p>
        </p:txBody>
      </p:sp>
    </p:spTree>
    <p:extLst>
      <p:ext uri="{BB962C8B-B14F-4D97-AF65-F5344CB8AC3E}">
        <p14:creationId xmlns:p14="http://schemas.microsoft.com/office/powerpoint/2010/main" val="22095464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501">
              <a:defRPr/>
            </a:pPr>
            <a:fld id="{8E710C11-DB5A-462A-8090-6C2C7916AD6E}" type="slidenum">
              <a:rPr lang="es-ES">
                <a:latin typeface="+mn-lt"/>
              </a:rPr>
              <a:pPr defTabSz="914501">
                <a:defRPr/>
              </a:pPr>
              <a:t>25</a:t>
            </a:fld>
            <a:endParaRPr lang="es-ES" dirty="0">
              <a:latin typeface="+mn-lt"/>
            </a:endParaRPr>
          </a:p>
        </p:txBody>
      </p:sp>
      <p:pic>
        <p:nvPicPr>
          <p:cNvPr id="27650" name="Picture 2" descr="http://media.jorgecastaneda.org/pictures/E65C9793-B58F-CAEB-83EB-485F140D4DD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http://www.spanish-english-translation-costa-rica.com/image-files/microfono-inalambrico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4463" y="1830388"/>
            <a:ext cx="39020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2E3388FF-D60F-4AC2-8374-37F5B42120C6}" type="slidenum">
              <a:rPr lang="es-ES">
                <a:latin typeface="+mn-lt"/>
              </a:rPr>
              <a:pPr defTabSz="914501">
                <a:defRPr/>
              </a:pPr>
              <a:t>26</a:t>
            </a:fld>
            <a:endParaRPr lang="es-ES" dirty="0">
              <a:latin typeface="+mn-lt"/>
            </a:endParaRPr>
          </a:p>
        </p:txBody>
      </p:sp>
      <p:sp>
        <p:nvSpPr>
          <p:cNvPr id="379906" name="Text Box 2"/>
          <p:cNvSpPr txBox="1">
            <a:spLocks noChangeArrowheads="1"/>
          </p:cNvSpPr>
          <p:nvPr/>
        </p:nvSpPr>
        <p:spPr bwMode="auto">
          <a:xfrm>
            <a:off x="971550" y="1448302"/>
            <a:ext cx="4398282" cy="1969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0" tIns="45706" rIns="91410" bIns="45706" anchor="ctr">
            <a:spAutoFit/>
          </a:bodyPr>
          <a:lstStyle/>
          <a:p>
            <a:pPr algn="ctr" defTabSz="914501" eaLnBrk="0" hangingPunct="0">
              <a:defRPr/>
            </a:pPr>
            <a:r>
              <a:rPr lang="es-ES_tradnl" sz="61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preguntas &amp; debate</a:t>
            </a:r>
            <a:endParaRPr lang="es-ES_tradnl" sz="61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813245" y="4644344"/>
            <a:ext cx="4411217" cy="166199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s-AR" dirty="0" err="1" smtClean="0">
                <a:latin typeface="Arial" charset="0"/>
              </a:rPr>
              <a:t>Abog</a:t>
            </a:r>
            <a:r>
              <a:rPr lang="es-AR" dirty="0" smtClean="0">
                <a:latin typeface="Arial" charset="0"/>
              </a:rPr>
              <a:t>. (Esp.) Diego </a:t>
            </a:r>
            <a:r>
              <a:rPr lang="es-AR" dirty="0" smtClean="0">
                <a:latin typeface="Arial" charset="0"/>
              </a:rPr>
              <a:t>N. Fraga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s-AR" sz="1800" dirty="0" smtClean="0">
                <a:latin typeface="Arial" charset="0"/>
              </a:rPr>
              <a:t>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s-AR" sz="1800" dirty="0" smtClean="0">
                <a:latin typeface="Arial" charset="0"/>
              </a:rPr>
              <a:t>          </a:t>
            </a:r>
            <a:r>
              <a:rPr lang="es-AR" sz="1800" dirty="0" smtClean="0">
                <a:latin typeface="Arial" charset="0"/>
              </a:rPr>
              <a:t>: fraga@rctzz.com.ar</a:t>
            </a:r>
          </a:p>
          <a:p>
            <a:pPr algn="just">
              <a:spcAft>
                <a:spcPts val="600"/>
              </a:spcAft>
              <a:defRPr/>
            </a:pPr>
            <a:r>
              <a:rPr lang="es-AR" sz="1800" dirty="0" smtClean="0">
                <a:latin typeface="Arial" charset="0"/>
              </a:rPr>
              <a:t>          </a:t>
            </a:r>
            <a:r>
              <a:rPr lang="es-AR" sz="1800" dirty="0">
                <a:latin typeface="Arial" charset="0"/>
              </a:rPr>
              <a:t>: @</a:t>
            </a:r>
            <a:r>
              <a:rPr lang="es-AR" sz="1800" dirty="0" smtClean="0">
                <a:latin typeface="Arial" charset="0"/>
              </a:rPr>
              <a:t>diegofraga76</a:t>
            </a:r>
            <a:endParaRPr lang="es-AR" sz="1800" dirty="0">
              <a:latin typeface="Arial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8741" y="5758046"/>
            <a:ext cx="636749" cy="59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040751" y="5347099"/>
            <a:ext cx="520147" cy="520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portalhistoria.files.wordpress.com/2012/06/equipo-de-gladiadores.jpg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EBE8D9"/>
              </a:clrFrom>
              <a:clrTo>
                <a:srgbClr val="EBE8D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3458" y="3204949"/>
            <a:ext cx="2661972" cy="79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BF4845A1-55A6-48B5-A3A3-4A416D51EAA8}" type="slidenum">
              <a:rPr lang="es-ES">
                <a:latin typeface="+mn-lt"/>
              </a:rPr>
              <a:pPr defTabSz="914501">
                <a:defRPr/>
              </a:pPr>
              <a:t>3</a:t>
            </a:fld>
            <a:endParaRPr lang="es-ES" dirty="0">
              <a:latin typeface="+mn-lt"/>
            </a:endParaRPr>
          </a:p>
        </p:txBody>
      </p:sp>
      <p:sp>
        <p:nvSpPr>
          <p:cNvPr id="570371" name="Rectangle 3"/>
          <p:cNvSpPr>
            <a:spLocks noChangeArrowheads="1"/>
          </p:cNvSpPr>
          <p:nvPr/>
        </p:nvSpPr>
        <p:spPr bwMode="auto">
          <a:xfrm>
            <a:off x="6179034" y="273050"/>
            <a:ext cx="2017734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>
              <a:defRPr/>
            </a:pPr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Introducción</a:t>
            </a:r>
            <a:endParaRPr lang="es-ES_tradnl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2050" name="Picture 2" descr="http://cdn.vegaoo.es/images/rep_art/gra/200/0/200071/disfraz-de-gladiador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5002" y="2033517"/>
            <a:ext cx="1105909" cy="183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tatic1.funidelia.es/36552-thickbox/kit-disfraz-de-gladiador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7418" y="1665027"/>
            <a:ext cx="2187842" cy="2187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77826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portalhistoria.files.wordpress.com/2012/06/equipo-de-gladiadores.jpg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EBE8D9"/>
              </a:clrFrom>
              <a:clrTo>
                <a:srgbClr val="EBE8D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4275" y="2199389"/>
            <a:ext cx="7432493" cy="11191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portalhistoria.files.wordpress.com/2012/06/equipo-de-gladiadores.jpg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EBE8D9"/>
              </a:clrFrom>
              <a:clrTo>
                <a:srgbClr val="EBE8D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3458" y="3204949"/>
            <a:ext cx="2661972" cy="79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BF4845A1-55A6-48B5-A3A3-4A416D51EAA8}" type="slidenum">
              <a:rPr lang="es-ES">
                <a:latin typeface="+mn-lt"/>
              </a:rPr>
              <a:pPr defTabSz="914501">
                <a:defRPr/>
              </a:pPr>
              <a:t>4</a:t>
            </a:fld>
            <a:endParaRPr lang="es-ES" dirty="0">
              <a:latin typeface="+mn-lt"/>
            </a:endParaRPr>
          </a:p>
        </p:txBody>
      </p:sp>
      <p:sp>
        <p:nvSpPr>
          <p:cNvPr id="570371" name="Rectangle 3"/>
          <p:cNvSpPr>
            <a:spLocks noChangeArrowheads="1"/>
          </p:cNvSpPr>
          <p:nvPr/>
        </p:nvSpPr>
        <p:spPr bwMode="auto">
          <a:xfrm>
            <a:off x="6179034" y="273050"/>
            <a:ext cx="2017734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>
              <a:defRPr/>
            </a:pPr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Introducción</a:t>
            </a:r>
            <a:endParaRPr lang="es-ES_tradnl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2050" name="Picture 2" descr="http://cdn.vegaoo.es/images/rep_art/gra/200/0/200071/disfraz-de-gladiador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5002" y="2033517"/>
            <a:ext cx="1105909" cy="183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tatic1.funidelia.es/36552-thickbox/kit-disfraz-de-gladiador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7418" y="1665027"/>
            <a:ext cx="2187842" cy="2187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portalhistoria.files.wordpress.com/2012/06/equipo-de-gladiadores.jpg"/>
          <p:cNvPicPr>
            <a:picLocks noChangeAspect="1" noChangeArrowheads="1"/>
          </p:cNvPicPr>
          <p:nvPr/>
        </p:nvPicPr>
        <p:blipFill rotWithShape="1">
          <a:blip r:embed="rId7" cstate="email">
            <a:clrChange>
              <a:clrFrom>
                <a:srgbClr val="EBE8D9"/>
              </a:clrFrom>
              <a:clrTo>
                <a:srgbClr val="EBE8D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35429" y="1364775"/>
            <a:ext cx="4661339" cy="2634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1974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portalhistoria.files.wordpress.com/2012/06/equipo-de-gladiadores.jpg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EBE8D9"/>
              </a:clrFrom>
              <a:clrTo>
                <a:srgbClr val="EBE8D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4275" y="2199389"/>
            <a:ext cx="7432493" cy="11191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portalhistoria.files.wordpress.com/2012/06/equipo-de-gladiadores.jpg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EBE8D9"/>
              </a:clrFrom>
              <a:clrTo>
                <a:srgbClr val="EBE8D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35429" y="1364775"/>
            <a:ext cx="4661339" cy="2634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vignette1.wikia.nocookie.net/godofwar/images/5/58/Heracles.jpg/revision/latest?cb=20121217163358&amp;path-prefix=es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DECEB5"/>
              </a:clrFrom>
              <a:clrTo>
                <a:srgbClr val="DECEB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042245" y="3576641"/>
            <a:ext cx="1656023" cy="2808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portalhistoria.files.wordpress.com/2012/06/equipo-de-gladiadores.jpg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EBE8D9"/>
              </a:clrFrom>
              <a:clrTo>
                <a:srgbClr val="EBE8D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3458" y="3204949"/>
            <a:ext cx="2661972" cy="79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BF4845A1-55A6-48B5-A3A3-4A416D51EAA8}" type="slidenum">
              <a:rPr lang="es-ES">
                <a:latin typeface="+mn-lt"/>
              </a:rPr>
              <a:pPr defTabSz="914501">
                <a:defRPr/>
              </a:pPr>
              <a:t>5</a:t>
            </a:fld>
            <a:endParaRPr lang="es-ES" dirty="0">
              <a:latin typeface="+mn-lt"/>
            </a:endParaRPr>
          </a:p>
        </p:txBody>
      </p:sp>
      <p:sp>
        <p:nvSpPr>
          <p:cNvPr id="570371" name="Rectangle 3"/>
          <p:cNvSpPr>
            <a:spLocks noChangeArrowheads="1"/>
          </p:cNvSpPr>
          <p:nvPr/>
        </p:nvSpPr>
        <p:spPr bwMode="auto">
          <a:xfrm>
            <a:off x="6179034" y="273050"/>
            <a:ext cx="2017734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>
              <a:defRPr/>
            </a:pPr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Introducción</a:t>
            </a:r>
            <a:endParaRPr lang="es-ES_tradnl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2050" name="Picture 2" descr="http://cdn.vegaoo.es/images/rep_art/gra/200/0/200071/disfraz-de-gladiador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5002" y="2033517"/>
            <a:ext cx="1105909" cy="183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tatic1.funidelia.es/36552-thickbox/kit-disfraz-de-gladiador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7418" y="1665027"/>
            <a:ext cx="2187842" cy="2187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images7.alphacoders.com/364/thumb-350-364876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8FEFF"/>
              </a:clrFrom>
              <a:clrTo>
                <a:srgbClr val="F8FE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80949"/>
            <a:ext cx="3333750" cy="208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ecx.images-amazon.com/images/I/516QDgQ8VzL._SX300_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2685" y="3042159"/>
            <a:ext cx="3359000" cy="3235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Image result for leon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0271" y="4299045"/>
            <a:ext cx="2569977" cy="256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7485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BF4845A1-55A6-48B5-A3A3-4A416D51EAA8}" type="slidenum">
              <a:rPr lang="es-ES">
                <a:latin typeface="+mn-lt"/>
              </a:rPr>
              <a:pPr defTabSz="914501">
                <a:defRPr/>
              </a:pPr>
              <a:t>6</a:t>
            </a:fld>
            <a:endParaRPr lang="es-ES" dirty="0">
              <a:latin typeface="+mn-lt"/>
            </a:endParaRPr>
          </a:p>
        </p:txBody>
      </p:sp>
      <p:sp>
        <p:nvSpPr>
          <p:cNvPr id="570371" name="Rectangle 3"/>
          <p:cNvSpPr>
            <a:spLocks noChangeArrowheads="1"/>
          </p:cNvSpPr>
          <p:nvPr/>
        </p:nvSpPr>
        <p:spPr bwMode="auto">
          <a:xfrm>
            <a:off x="6179034" y="273050"/>
            <a:ext cx="2017734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>
              <a:defRPr/>
            </a:pPr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Introducción</a:t>
            </a:r>
            <a:endParaRPr lang="es-ES_tradnl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2062" name="Picture 14" descr="http://ejerciciosencasa.es/wp-content/uploads/2013/11/el-gladiador-4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38915" y="1337484"/>
            <a:ext cx="6725031" cy="401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1516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BF4845A1-55A6-48B5-A3A3-4A416D51EAA8}" type="slidenum">
              <a:rPr lang="es-ES">
                <a:latin typeface="+mn-lt"/>
              </a:rPr>
              <a:pPr defTabSz="914501">
                <a:defRPr/>
              </a:pPr>
              <a:t>7</a:t>
            </a:fld>
            <a:endParaRPr lang="es-ES" dirty="0">
              <a:latin typeface="+mn-lt"/>
            </a:endParaRPr>
          </a:p>
        </p:txBody>
      </p:sp>
      <p:sp>
        <p:nvSpPr>
          <p:cNvPr id="570371" name="Rectangle 3"/>
          <p:cNvSpPr>
            <a:spLocks noChangeArrowheads="1"/>
          </p:cNvSpPr>
          <p:nvPr/>
        </p:nvSpPr>
        <p:spPr bwMode="auto">
          <a:xfrm>
            <a:off x="6179034" y="273050"/>
            <a:ext cx="2017734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>
              <a:defRPr/>
            </a:pPr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Introducción</a:t>
            </a:r>
            <a:endParaRPr lang="es-ES_tradnl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2062" name="Picture 14" descr="http://ejerciciosencasa.es/wp-content/uploads/2013/11/el-gladiador-45.jp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38915" y="1337484"/>
            <a:ext cx="6725031" cy="401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993780" y="910633"/>
            <a:ext cx="6742340" cy="3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SITUACIONES EN UNIVERSO TRIBUTARIO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41460" y="1950153"/>
            <a:ext cx="6742340" cy="130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Aplicación supletoria del derecho común</a:t>
            </a:r>
          </a:p>
          <a:p>
            <a:pPr algn="ctr" eaLnBrk="0" hangingPunct="0">
              <a:spcBef>
                <a:spcPct val="50000"/>
              </a:spcBef>
              <a:defRPr/>
            </a:pPr>
            <a:r>
              <a:rPr lang="es-ES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(¿) vs. (?)</a:t>
            </a:r>
          </a:p>
          <a:p>
            <a:pPr algn="ctr" eaLnBrk="0" hangingPunct="0">
              <a:spcBef>
                <a:spcPct val="50000"/>
              </a:spcBef>
              <a:defRPr/>
            </a:pPr>
            <a:r>
              <a:rPr lang="es-ES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Autonomía del derecho tributario</a:t>
            </a:r>
          </a:p>
        </p:txBody>
      </p:sp>
    </p:spTree>
    <p:extLst>
      <p:ext uri="{BB962C8B-B14F-4D97-AF65-F5344CB8AC3E}">
        <p14:creationId xmlns:p14="http://schemas.microsoft.com/office/powerpoint/2010/main" val="4891083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BF4845A1-55A6-48B5-A3A3-4A416D51EAA8}" type="slidenum">
              <a:rPr lang="es-ES">
                <a:latin typeface="+mn-lt"/>
              </a:rPr>
              <a:pPr defTabSz="914501">
                <a:defRPr/>
              </a:pPr>
              <a:t>8</a:t>
            </a:fld>
            <a:endParaRPr lang="es-ES" dirty="0">
              <a:latin typeface="+mn-lt"/>
            </a:endParaRPr>
          </a:p>
        </p:txBody>
      </p:sp>
      <p:sp>
        <p:nvSpPr>
          <p:cNvPr id="570371" name="Rectangle 3"/>
          <p:cNvSpPr>
            <a:spLocks noChangeArrowheads="1"/>
          </p:cNvSpPr>
          <p:nvPr/>
        </p:nvSpPr>
        <p:spPr bwMode="auto">
          <a:xfrm>
            <a:off x="6179034" y="273050"/>
            <a:ext cx="2017734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>
              <a:defRPr/>
            </a:pPr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Introducción</a:t>
            </a:r>
            <a:endParaRPr lang="es-ES_tradnl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993780" y="910633"/>
            <a:ext cx="6742340" cy="3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SITUACIONES EN UNIVERSO TRIBUTARIO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41460" y="1704489"/>
            <a:ext cx="6742340" cy="392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marL="342900" indent="-342900" algn="just" eaLnBrk="0" hangingPunct="0">
              <a:spcBef>
                <a:spcPct val="50000"/>
              </a:spcBef>
              <a:buFontTx/>
              <a:buChar char="-"/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Categorías e institutos jurídicos </a:t>
            </a:r>
            <a:r>
              <a:rPr lang="es-ES" sz="20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no modificados sustancialmente</a:t>
            </a: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por la reforma (ej., S.R.L.)</a:t>
            </a:r>
          </a:p>
          <a:p>
            <a:pPr marL="342900" indent="-342900" algn="just" eaLnBrk="0" hangingPunct="0">
              <a:spcBef>
                <a:spcPct val="50000"/>
              </a:spcBef>
              <a:buFontTx/>
              <a:buChar char="-"/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Categorías e institutos jurídicos con </a:t>
            </a:r>
            <a:r>
              <a:rPr lang="es-ES" sz="20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tratamiento similar</a:t>
            </a: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al otorgado por la anterior legislación </a:t>
            </a:r>
            <a:r>
              <a:rPr lang="es-ES" sz="20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pero con diferente terminología</a:t>
            </a: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(ej., unión matrimonial c/régimen de comunidad de bienes)</a:t>
            </a:r>
          </a:p>
          <a:p>
            <a:pPr marL="342900" indent="-342900" algn="just" eaLnBrk="0" hangingPunct="0">
              <a:spcBef>
                <a:spcPct val="50000"/>
              </a:spcBef>
              <a:buFontTx/>
              <a:buChar char="-"/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Categorías e institutos jurídicos </a:t>
            </a:r>
            <a:r>
              <a:rPr lang="es-ES" sz="20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no previstos </a:t>
            </a: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anteriormente por el derecho común ni por el derecho tributario (ej., unión </a:t>
            </a:r>
            <a:r>
              <a:rPr lang="es-ES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convivencial</a:t>
            </a: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; derecho real de superficie, etc.)</a:t>
            </a:r>
          </a:p>
          <a:p>
            <a:pPr marL="342900" indent="-342900" algn="just" eaLnBrk="0" hangingPunct="0">
              <a:spcBef>
                <a:spcPct val="50000"/>
              </a:spcBef>
              <a:buFontTx/>
              <a:buChar char="-"/>
              <a:defRPr/>
            </a:pPr>
            <a:endParaRPr lang="es-ES" sz="2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2944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914501">
              <a:defRPr/>
            </a:pPr>
            <a:fld id="{BF4845A1-55A6-48B5-A3A3-4A416D51EAA8}" type="slidenum">
              <a:rPr lang="es-ES">
                <a:latin typeface="+mn-lt"/>
              </a:rPr>
              <a:pPr defTabSz="914501">
                <a:defRPr/>
              </a:pPr>
              <a:t>9</a:t>
            </a:fld>
            <a:endParaRPr lang="es-ES" dirty="0">
              <a:latin typeface="+mn-lt"/>
            </a:endParaRPr>
          </a:p>
        </p:txBody>
      </p:sp>
      <p:sp>
        <p:nvSpPr>
          <p:cNvPr id="570371" name="Rectangle 3"/>
          <p:cNvSpPr>
            <a:spLocks noChangeArrowheads="1"/>
          </p:cNvSpPr>
          <p:nvPr/>
        </p:nvSpPr>
        <p:spPr bwMode="auto">
          <a:xfrm>
            <a:off x="6179034" y="273050"/>
            <a:ext cx="2017734" cy="447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77566" tIns="38783" rIns="77566" bIns="38783">
            <a:spAutoFit/>
          </a:bodyPr>
          <a:lstStyle/>
          <a:p>
            <a:pPr algn="ctr" eaLnBrk="0" hangingPunct="0">
              <a:defRPr/>
            </a:pPr>
            <a:r>
              <a:rPr lang="es-ES_tradnl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Introducción</a:t>
            </a:r>
            <a:endParaRPr lang="es-ES_tradnl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1028" name="Picture 4" descr="http://l3.yimg.com/bt/api/res/1.2/viK_G8e3UUWc2fCtX0NUSQ--/YXBwaWQ9eW5ld3M7Zmk9aW5zZXQ7aD00MDA7cT03NTt3PTYzMA--/http:/l.yimg.com/os/publish-images/news/2014-01-06/26f89d15-4fb7-425a-b94c-bbeb029334d0_AP1110130711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4819" y="1323833"/>
            <a:ext cx="60007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2 Conector recto"/>
          <p:cNvCxnSpPr/>
          <p:nvPr/>
        </p:nvCxnSpPr>
        <p:spPr bwMode="auto">
          <a:xfrm flipH="1">
            <a:off x="423083" y="3452873"/>
            <a:ext cx="7896518" cy="0"/>
          </a:xfrm>
          <a:prstGeom prst="line">
            <a:avLst/>
          </a:prstGeom>
          <a:noFill/>
          <a:ln w="76200" cap="flat" cmpd="sng" algn="ctr">
            <a:solidFill>
              <a:schemeClr val="accent1">
                <a:lumMod val="60000"/>
                <a:lumOff val="40000"/>
              </a:schemeClr>
            </a:solidFill>
            <a:prstDash val="sysDash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5" name="14 Conector recto de flecha"/>
          <p:cNvCxnSpPr/>
          <p:nvPr/>
        </p:nvCxnSpPr>
        <p:spPr bwMode="auto">
          <a:xfrm>
            <a:off x="4425194" y="4612943"/>
            <a:ext cx="0" cy="1528550"/>
          </a:xfrm>
          <a:prstGeom prst="straightConnector1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822008" y="6141493"/>
            <a:ext cx="6742340" cy="3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DERECHO CIVIL Y COMERCIAL </a:t>
            </a:r>
          </a:p>
        </p:txBody>
      </p:sp>
      <p:cxnSp>
        <p:nvCxnSpPr>
          <p:cNvPr id="19" name="18 Conector angular"/>
          <p:cNvCxnSpPr/>
          <p:nvPr/>
        </p:nvCxnSpPr>
        <p:spPr bwMode="auto">
          <a:xfrm flipV="1">
            <a:off x="6632812" y="2593075"/>
            <a:ext cx="1431423" cy="635758"/>
          </a:xfrm>
          <a:prstGeom prst="bentConnector3">
            <a:avLst>
              <a:gd name="adj1" fmla="val 7095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51" name="2050 Conector angular"/>
          <p:cNvCxnSpPr/>
          <p:nvPr/>
        </p:nvCxnSpPr>
        <p:spPr bwMode="auto">
          <a:xfrm>
            <a:off x="11191164" y="3029803"/>
            <a:ext cx="914400" cy="914400"/>
          </a:xfrm>
          <a:prstGeom prst="bentConnector3">
            <a:avLst>
              <a:gd name="adj1" fmla="val 746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Rectangle 4"/>
          <p:cNvSpPr>
            <a:spLocks noChangeArrowheads="1"/>
          </p:cNvSpPr>
          <p:nvPr/>
        </p:nvSpPr>
        <p:spPr bwMode="auto">
          <a:xfrm>
            <a:off x="7665585" y="1692329"/>
            <a:ext cx="1437482" cy="570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566" tIns="38783" rIns="77566" bIns="38783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s-E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Derecho tributario</a:t>
            </a:r>
          </a:p>
        </p:txBody>
      </p:sp>
      <p:cxnSp>
        <p:nvCxnSpPr>
          <p:cNvPr id="57" name="56 Conector angular"/>
          <p:cNvCxnSpPr/>
          <p:nvPr/>
        </p:nvCxnSpPr>
        <p:spPr bwMode="auto">
          <a:xfrm flipV="1">
            <a:off x="5459104" y="2306478"/>
            <a:ext cx="2563006" cy="863786"/>
          </a:xfrm>
          <a:prstGeom prst="bentConnector3">
            <a:avLst>
              <a:gd name="adj1" fmla="val 50000"/>
            </a:avLst>
          </a:prstGeom>
          <a:noFill/>
          <a:ln w="57150" cap="flat" cmpd="sng" algn="ctr">
            <a:solidFill>
              <a:srgbClr val="92D05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658068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ST_tr_present_080326_v1">
  <a:themeElements>
    <a:clrScheme name="TEST_tr_present_080326_v1 1">
      <a:dk1>
        <a:srgbClr val="4B4B4B"/>
      </a:dk1>
      <a:lt1>
        <a:srgbClr val="FFFFFF"/>
      </a:lt1>
      <a:dk2>
        <a:srgbClr val="FF8000"/>
      </a:dk2>
      <a:lt2>
        <a:srgbClr val="A0968C"/>
      </a:lt2>
      <a:accent1>
        <a:srgbClr val="005A84"/>
      </a:accent1>
      <a:accent2>
        <a:srgbClr val="6234A4"/>
      </a:accent2>
      <a:accent3>
        <a:srgbClr val="FFFFFF"/>
      </a:accent3>
      <a:accent4>
        <a:srgbClr val="3F3F3F"/>
      </a:accent4>
      <a:accent5>
        <a:srgbClr val="AAB5C2"/>
      </a:accent5>
      <a:accent6>
        <a:srgbClr val="582E94"/>
      </a:accent6>
      <a:hlink>
        <a:srgbClr val="828282"/>
      </a:hlink>
      <a:folHlink>
        <a:srgbClr val="BABABA"/>
      </a:folHlink>
    </a:clrScheme>
    <a:fontScheme name="TEST_tr_present_080326_v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18288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18288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ST_tr_present_080326_v1 1">
        <a:dk1>
          <a:srgbClr val="4B4B4B"/>
        </a:dk1>
        <a:lt1>
          <a:srgbClr val="FFFFFF"/>
        </a:lt1>
        <a:dk2>
          <a:srgbClr val="FF8000"/>
        </a:dk2>
        <a:lt2>
          <a:srgbClr val="A0968C"/>
        </a:lt2>
        <a:accent1>
          <a:srgbClr val="005A84"/>
        </a:accent1>
        <a:accent2>
          <a:srgbClr val="6234A4"/>
        </a:accent2>
        <a:accent3>
          <a:srgbClr val="FFFFFF"/>
        </a:accent3>
        <a:accent4>
          <a:srgbClr val="3F3F3F"/>
        </a:accent4>
        <a:accent5>
          <a:srgbClr val="AAB5C2"/>
        </a:accent5>
        <a:accent6>
          <a:srgbClr val="582E94"/>
        </a:accent6>
        <a:hlink>
          <a:srgbClr val="828282"/>
        </a:hlink>
        <a:folHlink>
          <a:srgbClr val="BABA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_tr_present_080326_v1 2">
        <a:dk1>
          <a:srgbClr val="4B4B4B"/>
        </a:dk1>
        <a:lt1>
          <a:srgbClr val="FFFFFF"/>
        </a:lt1>
        <a:dk2>
          <a:srgbClr val="FF8000"/>
        </a:dk2>
        <a:lt2>
          <a:srgbClr val="BABABA"/>
        </a:lt2>
        <a:accent1>
          <a:srgbClr val="78A22F"/>
        </a:accent1>
        <a:accent2>
          <a:srgbClr val="FFB400"/>
        </a:accent2>
        <a:accent3>
          <a:srgbClr val="FFFFFF"/>
        </a:accent3>
        <a:accent4>
          <a:srgbClr val="3F3F3F"/>
        </a:accent4>
        <a:accent5>
          <a:srgbClr val="BECEAD"/>
        </a:accent5>
        <a:accent6>
          <a:srgbClr val="E7A300"/>
        </a:accent6>
        <a:hlink>
          <a:srgbClr val="766C62"/>
        </a:hlink>
        <a:folHlink>
          <a:srgbClr val="A09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_tr_present_080326_v1 3">
        <a:dk1>
          <a:srgbClr val="4B4B4B"/>
        </a:dk1>
        <a:lt1>
          <a:srgbClr val="FFFFFF"/>
        </a:lt1>
        <a:dk2>
          <a:srgbClr val="FF8000"/>
        </a:dk2>
        <a:lt2>
          <a:srgbClr val="BABABA"/>
        </a:lt2>
        <a:accent1>
          <a:srgbClr val="766C62"/>
        </a:accent1>
        <a:accent2>
          <a:srgbClr val="A0968C"/>
        </a:accent2>
        <a:accent3>
          <a:srgbClr val="FFFFFF"/>
        </a:accent3>
        <a:accent4>
          <a:srgbClr val="3F3F3F"/>
        </a:accent4>
        <a:accent5>
          <a:srgbClr val="BDBAB7"/>
        </a:accent5>
        <a:accent6>
          <a:srgbClr val="91877E"/>
        </a:accent6>
        <a:hlink>
          <a:srgbClr val="0083BF"/>
        </a:hlink>
        <a:folHlink>
          <a:srgbClr val="78A2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_tr_present_080326_v1 4">
        <a:dk1>
          <a:srgbClr val="4B4B4B"/>
        </a:dk1>
        <a:lt1>
          <a:srgbClr val="FFFFFF"/>
        </a:lt1>
        <a:dk2>
          <a:srgbClr val="FF8000"/>
        </a:dk2>
        <a:lt2>
          <a:srgbClr val="A0968C"/>
        </a:lt2>
        <a:accent1>
          <a:srgbClr val="FF8000"/>
        </a:accent1>
        <a:accent2>
          <a:srgbClr val="DC0A0A"/>
        </a:accent2>
        <a:accent3>
          <a:srgbClr val="FFFFFF"/>
        </a:accent3>
        <a:accent4>
          <a:srgbClr val="3F3F3F"/>
        </a:accent4>
        <a:accent5>
          <a:srgbClr val="FFC0AA"/>
        </a:accent5>
        <a:accent6>
          <a:srgbClr val="C70808"/>
        </a:accent6>
        <a:hlink>
          <a:srgbClr val="766C62"/>
        </a:hlink>
        <a:folHlink>
          <a:srgbClr val="A09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_tr_present_080326_v1 5">
        <a:dk1>
          <a:srgbClr val="A0968C"/>
        </a:dk1>
        <a:lt1>
          <a:srgbClr val="FFFFFF"/>
        </a:lt1>
        <a:dk2>
          <a:srgbClr val="5F5F5F"/>
        </a:dk2>
        <a:lt2>
          <a:srgbClr val="FFFFFF"/>
        </a:lt2>
        <a:accent1>
          <a:srgbClr val="005A84"/>
        </a:accent1>
        <a:accent2>
          <a:srgbClr val="6234A4"/>
        </a:accent2>
        <a:accent3>
          <a:srgbClr val="B6B6B6"/>
        </a:accent3>
        <a:accent4>
          <a:srgbClr val="DADADA"/>
        </a:accent4>
        <a:accent5>
          <a:srgbClr val="AAB5C2"/>
        </a:accent5>
        <a:accent6>
          <a:srgbClr val="582E94"/>
        </a:accent6>
        <a:hlink>
          <a:srgbClr val="828282"/>
        </a:hlink>
        <a:folHlink>
          <a:srgbClr val="BABAB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R_PPT_forApply">
  <a:themeElements>
    <a:clrScheme name="1_TR_PPT_forApply 1">
      <a:dk1>
        <a:srgbClr val="4B4B4B"/>
      </a:dk1>
      <a:lt1>
        <a:srgbClr val="FFFFFF"/>
      </a:lt1>
      <a:dk2>
        <a:srgbClr val="FF8000"/>
      </a:dk2>
      <a:lt2>
        <a:srgbClr val="A0968C"/>
      </a:lt2>
      <a:accent1>
        <a:srgbClr val="005A84"/>
      </a:accent1>
      <a:accent2>
        <a:srgbClr val="6234A4"/>
      </a:accent2>
      <a:accent3>
        <a:srgbClr val="FFFFFF"/>
      </a:accent3>
      <a:accent4>
        <a:srgbClr val="3F3F3F"/>
      </a:accent4>
      <a:accent5>
        <a:srgbClr val="AAB5C2"/>
      </a:accent5>
      <a:accent6>
        <a:srgbClr val="582E94"/>
      </a:accent6>
      <a:hlink>
        <a:srgbClr val="828282"/>
      </a:hlink>
      <a:folHlink>
        <a:srgbClr val="BABABA"/>
      </a:folHlink>
    </a:clrScheme>
    <a:fontScheme name="1_TR_PPT_forApp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18288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18288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TR_PPT_forApply 1">
        <a:dk1>
          <a:srgbClr val="4B4B4B"/>
        </a:dk1>
        <a:lt1>
          <a:srgbClr val="FFFFFF"/>
        </a:lt1>
        <a:dk2>
          <a:srgbClr val="FF8000"/>
        </a:dk2>
        <a:lt2>
          <a:srgbClr val="A0968C"/>
        </a:lt2>
        <a:accent1>
          <a:srgbClr val="005A84"/>
        </a:accent1>
        <a:accent2>
          <a:srgbClr val="6234A4"/>
        </a:accent2>
        <a:accent3>
          <a:srgbClr val="FFFFFF"/>
        </a:accent3>
        <a:accent4>
          <a:srgbClr val="3F3F3F"/>
        </a:accent4>
        <a:accent5>
          <a:srgbClr val="AAB5C2"/>
        </a:accent5>
        <a:accent6>
          <a:srgbClr val="582E94"/>
        </a:accent6>
        <a:hlink>
          <a:srgbClr val="828282"/>
        </a:hlink>
        <a:folHlink>
          <a:srgbClr val="BABA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R_PPT_forApply 2">
        <a:dk1>
          <a:srgbClr val="4B4B4B"/>
        </a:dk1>
        <a:lt1>
          <a:srgbClr val="FFFFFF"/>
        </a:lt1>
        <a:dk2>
          <a:srgbClr val="FF8000"/>
        </a:dk2>
        <a:lt2>
          <a:srgbClr val="BABABA"/>
        </a:lt2>
        <a:accent1>
          <a:srgbClr val="78A22F"/>
        </a:accent1>
        <a:accent2>
          <a:srgbClr val="FFB400"/>
        </a:accent2>
        <a:accent3>
          <a:srgbClr val="FFFFFF"/>
        </a:accent3>
        <a:accent4>
          <a:srgbClr val="3F3F3F"/>
        </a:accent4>
        <a:accent5>
          <a:srgbClr val="BECEAD"/>
        </a:accent5>
        <a:accent6>
          <a:srgbClr val="E7A300"/>
        </a:accent6>
        <a:hlink>
          <a:srgbClr val="766C62"/>
        </a:hlink>
        <a:folHlink>
          <a:srgbClr val="A09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R_PPT_forApply 3">
        <a:dk1>
          <a:srgbClr val="4B4B4B"/>
        </a:dk1>
        <a:lt1>
          <a:srgbClr val="FFFFFF"/>
        </a:lt1>
        <a:dk2>
          <a:srgbClr val="FF8000"/>
        </a:dk2>
        <a:lt2>
          <a:srgbClr val="BABABA"/>
        </a:lt2>
        <a:accent1>
          <a:srgbClr val="766C62"/>
        </a:accent1>
        <a:accent2>
          <a:srgbClr val="A0968C"/>
        </a:accent2>
        <a:accent3>
          <a:srgbClr val="FFFFFF"/>
        </a:accent3>
        <a:accent4>
          <a:srgbClr val="3F3F3F"/>
        </a:accent4>
        <a:accent5>
          <a:srgbClr val="BDBAB7"/>
        </a:accent5>
        <a:accent6>
          <a:srgbClr val="91877E"/>
        </a:accent6>
        <a:hlink>
          <a:srgbClr val="0083BF"/>
        </a:hlink>
        <a:folHlink>
          <a:srgbClr val="78A2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R_PPT_forApply 4">
        <a:dk1>
          <a:srgbClr val="4B4B4B"/>
        </a:dk1>
        <a:lt1>
          <a:srgbClr val="FFFFFF"/>
        </a:lt1>
        <a:dk2>
          <a:srgbClr val="FF8000"/>
        </a:dk2>
        <a:lt2>
          <a:srgbClr val="A0968C"/>
        </a:lt2>
        <a:accent1>
          <a:srgbClr val="FF8000"/>
        </a:accent1>
        <a:accent2>
          <a:srgbClr val="DC0A0A"/>
        </a:accent2>
        <a:accent3>
          <a:srgbClr val="FFFFFF"/>
        </a:accent3>
        <a:accent4>
          <a:srgbClr val="3F3F3F"/>
        </a:accent4>
        <a:accent5>
          <a:srgbClr val="FFC0AA"/>
        </a:accent5>
        <a:accent6>
          <a:srgbClr val="C70808"/>
        </a:accent6>
        <a:hlink>
          <a:srgbClr val="766C62"/>
        </a:hlink>
        <a:folHlink>
          <a:srgbClr val="A09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R_PPT_forApply 5">
        <a:dk1>
          <a:srgbClr val="A0968C"/>
        </a:dk1>
        <a:lt1>
          <a:srgbClr val="FFFFFF"/>
        </a:lt1>
        <a:dk2>
          <a:srgbClr val="5F5F5F"/>
        </a:dk2>
        <a:lt2>
          <a:srgbClr val="FFFFFF"/>
        </a:lt2>
        <a:accent1>
          <a:srgbClr val="005A84"/>
        </a:accent1>
        <a:accent2>
          <a:srgbClr val="6234A4"/>
        </a:accent2>
        <a:accent3>
          <a:srgbClr val="B6B6B6"/>
        </a:accent3>
        <a:accent4>
          <a:srgbClr val="DADADA"/>
        </a:accent4>
        <a:accent5>
          <a:srgbClr val="AAB5C2"/>
        </a:accent5>
        <a:accent6>
          <a:srgbClr val="582E94"/>
        </a:accent6>
        <a:hlink>
          <a:srgbClr val="828282"/>
        </a:hlink>
        <a:folHlink>
          <a:srgbClr val="BABAB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Default Design">
  <a:themeElements>
    <a:clrScheme name="4_Default Design 5">
      <a:dk1>
        <a:srgbClr val="A0968C"/>
      </a:dk1>
      <a:lt1>
        <a:srgbClr val="FFFFFF"/>
      </a:lt1>
      <a:dk2>
        <a:srgbClr val="5F5F5F"/>
      </a:dk2>
      <a:lt2>
        <a:srgbClr val="FFFFFF"/>
      </a:lt2>
      <a:accent1>
        <a:srgbClr val="005A84"/>
      </a:accent1>
      <a:accent2>
        <a:srgbClr val="6234A4"/>
      </a:accent2>
      <a:accent3>
        <a:srgbClr val="B6B6B6"/>
      </a:accent3>
      <a:accent4>
        <a:srgbClr val="DADADA"/>
      </a:accent4>
      <a:accent5>
        <a:srgbClr val="AAB5C2"/>
      </a:accent5>
      <a:accent6>
        <a:srgbClr val="582E94"/>
      </a:accent6>
      <a:hlink>
        <a:srgbClr val="828282"/>
      </a:hlink>
      <a:folHlink>
        <a:srgbClr val="BABABA"/>
      </a:folHlink>
    </a:clrScheme>
    <a:fontScheme name="4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18288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18288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4_Default Design 1">
        <a:dk1>
          <a:srgbClr val="4B4B4B"/>
        </a:dk1>
        <a:lt1>
          <a:srgbClr val="FFFFFF"/>
        </a:lt1>
        <a:dk2>
          <a:srgbClr val="FF8000"/>
        </a:dk2>
        <a:lt2>
          <a:srgbClr val="A0968C"/>
        </a:lt2>
        <a:accent1>
          <a:srgbClr val="005A84"/>
        </a:accent1>
        <a:accent2>
          <a:srgbClr val="6234A4"/>
        </a:accent2>
        <a:accent3>
          <a:srgbClr val="FFFFFF"/>
        </a:accent3>
        <a:accent4>
          <a:srgbClr val="3F3F3F"/>
        </a:accent4>
        <a:accent5>
          <a:srgbClr val="AAB5C2"/>
        </a:accent5>
        <a:accent6>
          <a:srgbClr val="582E94"/>
        </a:accent6>
        <a:hlink>
          <a:srgbClr val="828282"/>
        </a:hlink>
        <a:folHlink>
          <a:srgbClr val="BABA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2">
        <a:dk1>
          <a:srgbClr val="4B4B4B"/>
        </a:dk1>
        <a:lt1>
          <a:srgbClr val="FFFFFF"/>
        </a:lt1>
        <a:dk2>
          <a:srgbClr val="FF8000"/>
        </a:dk2>
        <a:lt2>
          <a:srgbClr val="BABABA"/>
        </a:lt2>
        <a:accent1>
          <a:srgbClr val="78A22F"/>
        </a:accent1>
        <a:accent2>
          <a:srgbClr val="FFB400"/>
        </a:accent2>
        <a:accent3>
          <a:srgbClr val="FFFFFF"/>
        </a:accent3>
        <a:accent4>
          <a:srgbClr val="3F3F3F"/>
        </a:accent4>
        <a:accent5>
          <a:srgbClr val="BECEAD"/>
        </a:accent5>
        <a:accent6>
          <a:srgbClr val="E7A300"/>
        </a:accent6>
        <a:hlink>
          <a:srgbClr val="766C62"/>
        </a:hlink>
        <a:folHlink>
          <a:srgbClr val="A09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3">
        <a:dk1>
          <a:srgbClr val="4B4B4B"/>
        </a:dk1>
        <a:lt1>
          <a:srgbClr val="FFFFFF"/>
        </a:lt1>
        <a:dk2>
          <a:srgbClr val="FF8000"/>
        </a:dk2>
        <a:lt2>
          <a:srgbClr val="BABABA"/>
        </a:lt2>
        <a:accent1>
          <a:srgbClr val="766C62"/>
        </a:accent1>
        <a:accent2>
          <a:srgbClr val="A0968C"/>
        </a:accent2>
        <a:accent3>
          <a:srgbClr val="FFFFFF"/>
        </a:accent3>
        <a:accent4>
          <a:srgbClr val="3F3F3F"/>
        </a:accent4>
        <a:accent5>
          <a:srgbClr val="BDBAB7"/>
        </a:accent5>
        <a:accent6>
          <a:srgbClr val="91877E"/>
        </a:accent6>
        <a:hlink>
          <a:srgbClr val="0083BF"/>
        </a:hlink>
        <a:folHlink>
          <a:srgbClr val="78A2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4">
        <a:dk1>
          <a:srgbClr val="4B4B4B"/>
        </a:dk1>
        <a:lt1>
          <a:srgbClr val="FFFFFF"/>
        </a:lt1>
        <a:dk2>
          <a:srgbClr val="FF8000"/>
        </a:dk2>
        <a:lt2>
          <a:srgbClr val="A0968C"/>
        </a:lt2>
        <a:accent1>
          <a:srgbClr val="FF8000"/>
        </a:accent1>
        <a:accent2>
          <a:srgbClr val="DC0A0A"/>
        </a:accent2>
        <a:accent3>
          <a:srgbClr val="FFFFFF"/>
        </a:accent3>
        <a:accent4>
          <a:srgbClr val="3F3F3F"/>
        </a:accent4>
        <a:accent5>
          <a:srgbClr val="FFC0AA"/>
        </a:accent5>
        <a:accent6>
          <a:srgbClr val="C70808"/>
        </a:accent6>
        <a:hlink>
          <a:srgbClr val="766C62"/>
        </a:hlink>
        <a:folHlink>
          <a:srgbClr val="A09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5">
        <a:dk1>
          <a:srgbClr val="A0968C"/>
        </a:dk1>
        <a:lt1>
          <a:srgbClr val="FFFFFF"/>
        </a:lt1>
        <a:dk2>
          <a:srgbClr val="5F5F5F"/>
        </a:dk2>
        <a:lt2>
          <a:srgbClr val="FFFFFF"/>
        </a:lt2>
        <a:accent1>
          <a:srgbClr val="005A84"/>
        </a:accent1>
        <a:accent2>
          <a:srgbClr val="6234A4"/>
        </a:accent2>
        <a:accent3>
          <a:srgbClr val="B6B6B6"/>
        </a:accent3>
        <a:accent4>
          <a:srgbClr val="DADADA"/>
        </a:accent4>
        <a:accent5>
          <a:srgbClr val="AAB5C2"/>
        </a:accent5>
        <a:accent6>
          <a:srgbClr val="582E94"/>
        </a:accent6>
        <a:hlink>
          <a:srgbClr val="828282"/>
        </a:hlink>
        <a:folHlink>
          <a:srgbClr val="BABAB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Default Design">
  <a:themeElements>
    <a:clrScheme name="5_Default Design 5">
      <a:dk1>
        <a:srgbClr val="A0968C"/>
      </a:dk1>
      <a:lt1>
        <a:srgbClr val="FFFFFF"/>
      </a:lt1>
      <a:dk2>
        <a:srgbClr val="5F5F5F"/>
      </a:dk2>
      <a:lt2>
        <a:srgbClr val="FFFFFF"/>
      </a:lt2>
      <a:accent1>
        <a:srgbClr val="005A84"/>
      </a:accent1>
      <a:accent2>
        <a:srgbClr val="6234A4"/>
      </a:accent2>
      <a:accent3>
        <a:srgbClr val="B6B6B6"/>
      </a:accent3>
      <a:accent4>
        <a:srgbClr val="DADADA"/>
      </a:accent4>
      <a:accent5>
        <a:srgbClr val="AAB5C2"/>
      </a:accent5>
      <a:accent6>
        <a:srgbClr val="582E94"/>
      </a:accent6>
      <a:hlink>
        <a:srgbClr val="828282"/>
      </a:hlink>
      <a:folHlink>
        <a:srgbClr val="BABABA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18288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18288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5_Default Design 1">
        <a:dk1>
          <a:srgbClr val="4B4B4B"/>
        </a:dk1>
        <a:lt1>
          <a:srgbClr val="FFFFFF"/>
        </a:lt1>
        <a:dk2>
          <a:srgbClr val="FF8000"/>
        </a:dk2>
        <a:lt2>
          <a:srgbClr val="A0968C"/>
        </a:lt2>
        <a:accent1>
          <a:srgbClr val="005A84"/>
        </a:accent1>
        <a:accent2>
          <a:srgbClr val="6234A4"/>
        </a:accent2>
        <a:accent3>
          <a:srgbClr val="FFFFFF"/>
        </a:accent3>
        <a:accent4>
          <a:srgbClr val="3F3F3F"/>
        </a:accent4>
        <a:accent5>
          <a:srgbClr val="AAB5C2"/>
        </a:accent5>
        <a:accent6>
          <a:srgbClr val="582E94"/>
        </a:accent6>
        <a:hlink>
          <a:srgbClr val="828282"/>
        </a:hlink>
        <a:folHlink>
          <a:srgbClr val="BABA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4B4B4B"/>
        </a:dk1>
        <a:lt1>
          <a:srgbClr val="FFFFFF"/>
        </a:lt1>
        <a:dk2>
          <a:srgbClr val="FF8000"/>
        </a:dk2>
        <a:lt2>
          <a:srgbClr val="BABABA"/>
        </a:lt2>
        <a:accent1>
          <a:srgbClr val="78A22F"/>
        </a:accent1>
        <a:accent2>
          <a:srgbClr val="FFB400"/>
        </a:accent2>
        <a:accent3>
          <a:srgbClr val="FFFFFF"/>
        </a:accent3>
        <a:accent4>
          <a:srgbClr val="3F3F3F"/>
        </a:accent4>
        <a:accent5>
          <a:srgbClr val="BECEAD"/>
        </a:accent5>
        <a:accent6>
          <a:srgbClr val="E7A300"/>
        </a:accent6>
        <a:hlink>
          <a:srgbClr val="766C62"/>
        </a:hlink>
        <a:folHlink>
          <a:srgbClr val="A09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4B4B4B"/>
        </a:dk1>
        <a:lt1>
          <a:srgbClr val="FFFFFF"/>
        </a:lt1>
        <a:dk2>
          <a:srgbClr val="FF8000"/>
        </a:dk2>
        <a:lt2>
          <a:srgbClr val="BABABA"/>
        </a:lt2>
        <a:accent1>
          <a:srgbClr val="766C62"/>
        </a:accent1>
        <a:accent2>
          <a:srgbClr val="A0968C"/>
        </a:accent2>
        <a:accent3>
          <a:srgbClr val="FFFFFF"/>
        </a:accent3>
        <a:accent4>
          <a:srgbClr val="3F3F3F"/>
        </a:accent4>
        <a:accent5>
          <a:srgbClr val="BDBAB7"/>
        </a:accent5>
        <a:accent6>
          <a:srgbClr val="91877E"/>
        </a:accent6>
        <a:hlink>
          <a:srgbClr val="0083BF"/>
        </a:hlink>
        <a:folHlink>
          <a:srgbClr val="78A2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4B4B4B"/>
        </a:dk1>
        <a:lt1>
          <a:srgbClr val="FFFFFF"/>
        </a:lt1>
        <a:dk2>
          <a:srgbClr val="FF8000"/>
        </a:dk2>
        <a:lt2>
          <a:srgbClr val="A0968C"/>
        </a:lt2>
        <a:accent1>
          <a:srgbClr val="FF8000"/>
        </a:accent1>
        <a:accent2>
          <a:srgbClr val="DC0A0A"/>
        </a:accent2>
        <a:accent3>
          <a:srgbClr val="FFFFFF"/>
        </a:accent3>
        <a:accent4>
          <a:srgbClr val="3F3F3F"/>
        </a:accent4>
        <a:accent5>
          <a:srgbClr val="FFC0AA"/>
        </a:accent5>
        <a:accent6>
          <a:srgbClr val="C70808"/>
        </a:accent6>
        <a:hlink>
          <a:srgbClr val="766C62"/>
        </a:hlink>
        <a:folHlink>
          <a:srgbClr val="A09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A0968C"/>
        </a:dk1>
        <a:lt1>
          <a:srgbClr val="FFFFFF"/>
        </a:lt1>
        <a:dk2>
          <a:srgbClr val="5F5F5F"/>
        </a:dk2>
        <a:lt2>
          <a:srgbClr val="FFFFFF"/>
        </a:lt2>
        <a:accent1>
          <a:srgbClr val="005A84"/>
        </a:accent1>
        <a:accent2>
          <a:srgbClr val="6234A4"/>
        </a:accent2>
        <a:accent3>
          <a:srgbClr val="B6B6B6"/>
        </a:accent3>
        <a:accent4>
          <a:srgbClr val="DADADA"/>
        </a:accent4>
        <a:accent5>
          <a:srgbClr val="AAB5C2"/>
        </a:accent5>
        <a:accent6>
          <a:srgbClr val="582E94"/>
        </a:accent6>
        <a:hlink>
          <a:srgbClr val="828282"/>
        </a:hlink>
        <a:folHlink>
          <a:srgbClr val="BABAB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Default Design">
  <a:themeElements>
    <a:clrScheme name="6_Default Design 5">
      <a:dk1>
        <a:srgbClr val="A0968C"/>
      </a:dk1>
      <a:lt1>
        <a:srgbClr val="FFFFFF"/>
      </a:lt1>
      <a:dk2>
        <a:srgbClr val="5F5F5F"/>
      </a:dk2>
      <a:lt2>
        <a:srgbClr val="FFFFFF"/>
      </a:lt2>
      <a:accent1>
        <a:srgbClr val="005A84"/>
      </a:accent1>
      <a:accent2>
        <a:srgbClr val="6234A4"/>
      </a:accent2>
      <a:accent3>
        <a:srgbClr val="B6B6B6"/>
      </a:accent3>
      <a:accent4>
        <a:srgbClr val="DADADA"/>
      </a:accent4>
      <a:accent5>
        <a:srgbClr val="AAB5C2"/>
      </a:accent5>
      <a:accent6>
        <a:srgbClr val="582E94"/>
      </a:accent6>
      <a:hlink>
        <a:srgbClr val="828282"/>
      </a:hlink>
      <a:folHlink>
        <a:srgbClr val="BABABA"/>
      </a:folHlink>
    </a:clrScheme>
    <a:fontScheme name="6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18288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18288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6_Default Design 1">
        <a:dk1>
          <a:srgbClr val="4B4B4B"/>
        </a:dk1>
        <a:lt1>
          <a:srgbClr val="FFFFFF"/>
        </a:lt1>
        <a:dk2>
          <a:srgbClr val="FF8000"/>
        </a:dk2>
        <a:lt2>
          <a:srgbClr val="A0968C"/>
        </a:lt2>
        <a:accent1>
          <a:srgbClr val="005A84"/>
        </a:accent1>
        <a:accent2>
          <a:srgbClr val="6234A4"/>
        </a:accent2>
        <a:accent3>
          <a:srgbClr val="FFFFFF"/>
        </a:accent3>
        <a:accent4>
          <a:srgbClr val="3F3F3F"/>
        </a:accent4>
        <a:accent5>
          <a:srgbClr val="AAB5C2"/>
        </a:accent5>
        <a:accent6>
          <a:srgbClr val="582E94"/>
        </a:accent6>
        <a:hlink>
          <a:srgbClr val="828282"/>
        </a:hlink>
        <a:folHlink>
          <a:srgbClr val="BABA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2">
        <a:dk1>
          <a:srgbClr val="4B4B4B"/>
        </a:dk1>
        <a:lt1>
          <a:srgbClr val="FFFFFF"/>
        </a:lt1>
        <a:dk2>
          <a:srgbClr val="FF8000"/>
        </a:dk2>
        <a:lt2>
          <a:srgbClr val="BABABA"/>
        </a:lt2>
        <a:accent1>
          <a:srgbClr val="78A22F"/>
        </a:accent1>
        <a:accent2>
          <a:srgbClr val="FFB400"/>
        </a:accent2>
        <a:accent3>
          <a:srgbClr val="FFFFFF"/>
        </a:accent3>
        <a:accent4>
          <a:srgbClr val="3F3F3F"/>
        </a:accent4>
        <a:accent5>
          <a:srgbClr val="BECEAD"/>
        </a:accent5>
        <a:accent6>
          <a:srgbClr val="E7A300"/>
        </a:accent6>
        <a:hlink>
          <a:srgbClr val="766C62"/>
        </a:hlink>
        <a:folHlink>
          <a:srgbClr val="A09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3">
        <a:dk1>
          <a:srgbClr val="4B4B4B"/>
        </a:dk1>
        <a:lt1>
          <a:srgbClr val="FFFFFF"/>
        </a:lt1>
        <a:dk2>
          <a:srgbClr val="FF8000"/>
        </a:dk2>
        <a:lt2>
          <a:srgbClr val="BABABA"/>
        </a:lt2>
        <a:accent1>
          <a:srgbClr val="766C62"/>
        </a:accent1>
        <a:accent2>
          <a:srgbClr val="A0968C"/>
        </a:accent2>
        <a:accent3>
          <a:srgbClr val="FFFFFF"/>
        </a:accent3>
        <a:accent4>
          <a:srgbClr val="3F3F3F"/>
        </a:accent4>
        <a:accent5>
          <a:srgbClr val="BDBAB7"/>
        </a:accent5>
        <a:accent6>
          <a:srgbClr val="91877E"/>
        </a:accent6>
        <a:hlink>
          <a:srgbClr val="0083BF"/>
        </a:hlink>
        <a:folHlink>
          <a:srgbClr val="78A2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4">
        <a:dk1>
          <a:srgbClr val="4B4B4B"/>
        </a:dk1>
        <a:lt1>
          <a:srgbClr val="FFFFFF"/>
        </a:lt1>
        <a:dk2>
          <a:srgbClr val="FF8000"/>
        </a:dk2>
        <a:lt2>
          <a:srgbClr val="A0968C"/>
        </a:lt2>
        <a:accent1>
          <a:srgbClr val="FF8000"/>
        </a:accent1>
        <a:accent2>
          <a:srgbClr val="DC0A0A"/>
        </a:accent2>
        <a:accent3>
          <a:srgbClr val="FFFFFF"/>
        </a:accent3>
        <a:accent4>
          <a:srgbClr val="3F3F3F"/>
        </a:accent4>
        <a:accent5>
          <a:srgbClr val="FFC0AA"/>
        </a:accent5>
        <a:accent6>
          <a:srgbClr val="C70808"/>
        </a:accent6>
        <a:hlink>
          <a:srgbClr val="766C62"/>
        </a:hlink>
        <a:folHlink>
          <a:srgbClr val="A09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5">
        <a:dk1>
          <a:srgbClr val="A0968C"/>
        </a:dk1>
        <a:lt1>
          <a:srgbClr val="FFFFFF"/>
        </a:lt1>
        <a:dk2>
          <a:srgbClr val="5F5F5F"/>
        </a:dk2>
        <a:lt2>
          <a:srgbClr val="FFFFFF"/>
        </a:lt2>
        <a:accent1>
          <a:srgbClr val="005A84"/>
        </a:accent1>
        <a:accent2>
          <a:srgbClr val="6234A4"/>
        </a:accent2>
        <a:accent3>
          <a:srgbClr val="B6B6B6"/>
        </a:accent3>
        <a:accent4>
          <a:srgbClr val="DADADA"/>
        </a:accent4>
        <a:accent5>
          <a:srgbClr val="AAB5C2"/>
        </a:accent5>
        <a:accent6>
          <a:srgbClr val="582E94"/>
        </a:accent6>
        <a:hlink>
          <a:srgbClr val="828282"/>
        </a:hlink>
        <a:folHlink>
          <a:srgbClr val="BABAB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Default Design">
  <a:themeElements>
    <a:clrScheme name="7_Default Design 5">
      <a:dk1>
        <a:srgbClr val="A0968C"/>
      </a:dk1>
      <a:lt1>
        <a:srgbClr val="FFFFFF"/>
      </a:lt1>
      <a:dk2>
        <a:srgbClr val="5F5F5F"/>
      </a:dk2>
      <a:lt2>
        <a:srgbClr val="FFFFFF"/>
      </a:lt2>
      <a:accent1>
        <a:srgbClr val="005A84"/>
      </a:accent1>
      <a:accent2>
        <a:srgbClr val="6234A4"/>
      </a:accent2>
      <a:accent3>
        <a:srgbClr val="B6B6B6"/>
      </a:accent3>
      <a:accent4>
        <a:srgbClr val="DADADA"/>
      </a:accent4>
      <a:accent5>
        <a:srgbClr val="AAB5C2"/>
      </a:accent5>
      <a:accent6>
        <a:srgbClr val="582E94"/>
      </a:accent6>
      <a:hlink>
        <a:srgbClr val="828282"/>
      </a:hlink>
      <a:folHlink>
        <a:srgbClr val="BABABA"/>
      </a:folHlink>
    </a:clrScheme>
    <a:fontScheme name="7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18288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18288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7_Default Design 1">
        <a:dk1>
          <a:srgbClr val="4B4B4B"/>
        </a:dk1>
        <a:lt1>
          <a:srgbClr val="FFFFFF"/>
        </a:lt1>
        <a:dk2>
          <a:srgbClr val="FF8000"/>
        </a:dk2>
        <a:lt2>
          <a:srgbClr val="A0968C"/>
        </a:lt2>
        <a:accent1>
          <a:srgbClr val="005A84"/>
        </a:accent1>
        <a:accent2>
          <a:srgbClr val="6234A4"/>
        </a:accent2>
        <a:accent3>
          <a:srgbClr val="FFFFFF"/>
        </a:accent3>
        <a:accent4>
          <a:srgbClr val="3F3F3F"/>
        </a:accent4>
        <a:accent5>
          <a:srgbClr val="AAB5C2"/>
        </a:accent5>
        <a:accent6>
          <a:srgbClr val="582E94"/>
        </a:accent6>
        <a:hlink>
          <a:srgbClr val="828282"/>
        </a:hlink>
        <a:folHlink>
          <a:srgbClr val="BABA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2">
        <a:dk1>
          <a:srgbClr val="4B4B4B"/>
        </a:dk1>
        <a:lt1>
          <a:srgbClr val="FFFFFF"/>
        </a:lt1>
        <a:dk2>
          <a:srgbClr val="FF8000"/>
        </a:dk2>
        <a:lt2>
          <a:srgbClr val="BABABA"/>
        </a:lt2>
        <a:accent1>
          <a:srgbClr val="78A22F"/>
        </a:accent1>
        <a:accent2>
          <a:srgbClr val="FFB400"/>
        </a:accent2>
        <a:accent3>
          <a:srgbClr val="FFFFFF"/>
        </a:accent3>
        <a:accent4>
          <a:srgbClr val="3F3F3F"/>
        </a:accent4>
        <a:accent5>
          <a:srgbClr val="BECEAD"/>
        </a:accent5>
        <a:accent6>
          <a:srgbClr val="E7A300"/>
        </a:accent6>
        <a:hlink>
          <a:srgbClr val="766C62"/>
        </a:hlink>
        <a:folHlink>
          <a:srgbClr val="A09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3">
        <a:dk1>
          <a:srgbClr val="4B4B4B"/>
        </a:dk1>
        <a:lt1>
          <a:srgbClr val="FFFFFF"/>
        </a:lt1>
        <a:dk2>
          <a:srgbClr val="FF8000"/>
        </a:dk2>
        <a:lt2>
          <a:srgbClr val="BABABA"/>
        </a:lt2>
        <a:accent1>
          <a:srgbClr val="766C62"/>
        </a:accent1>
        <a:accent2>
          <a:srgbClr val="A0968C"/>
        </a:accent2>
        <a:accent3>
          <a:srgbClr val="FFFFFF"/>
        </a:accent3>
        <a:accent4>
          <a:srgbClr val="3F3F3F"/>
        </a:accent4>
        <a:accent5>
          <a:srgbClr val="BDBAB7"/>
        </a:accent5>
        <a:accent6>
          <a:srgbClr val="91877E"/>
        </a:accent6>
        <a:hlink>
          <a:srgbClr val="0083BF"/>
        </a:hlink>
        <a:folHlink>
          <a:srgbClr val="78A2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4">
        <a:dk1>
          <a:srgbClr val="4B4B4B"/>
        </a:dk1>
        <a:lt1>
          <a:srgbClr val="FFFFFF"/>
        </a:lt1>
        <a:dk2>
          <a:srgbClr val="FF8000"/>
        </a:dk2>
        <a:lt2>
          <a:srgbClr val="A0968C"/>
        </a:lt2>
        <a:accent1>
          <a:srgbClr val="FF8000"/>
        </a:accent1>
        <a:accent2>
          <a:srgbClr val="DC0A0A"/>
        </a:accent2>
        <a:accent3>
          <a:srgbClr val="FFFFFF"/>
        </a:accent3>
        <a:accent4>
          <a:srgbClr val="3F3F3F"/>
        </a:accent4>
        <a:accent5>
          <a:srgbClr val="FFC0AA"/>
        </a:accent5>
        <a:accent6>
          <a:srgbClr val="C70808"/>
        </a:accent6>
        <a:hlink>
          <a:srgbClr val="766C62"/>
        </a:hlink>
        <a:folHlink>
          <a:srgbClr val="A09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5">
        <a:dk1>
          <a:srgbClr val="A0968C"/>
        </a:dk1>
        <a:lt1>
          <a:srgbClr val="FFFFFF"/>
        </a:lt1>
        <a:dk2>
          <a:srgbClr val="5F5F5F"/>
        </a:dk2>
        <a:lt2>
          <a:srgbClr val="FFFFFF"/>
        </a:lt2>
        <a:accent1>
          <a:srgbClr val="005A84"/>
        </a:accent1>
        <a:accent2>
          <a:srgbClr val="6234A4"/>
        </a:accent2>
        <a:accent3>
          <a:srgbClr val="B6B6B6"/>
        </a:accent3>
        <a:accent4>
          <a:srgbClr val="DADADA"/>
        </a:accent4>
        <a:accent5>
          <a:srgbClr val="AAB5C2"/>
        </a:accent5>
        <a:accent6>
          <a:srgbClr val="582E94"/>
        </a:accent6>
        <a:hlink>
          <a:srgbClr val="828282"/>
        </a:hlink>
        <a:folHlink>
          <a:srgbClr val="BABAB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Default Design">
  <a:themeElements>
    <a:clrScheme name="8_Default Design 5">
      <a:dk1>
        <a:srgbClr val="A0968C"/>
      </a:dk1>
      <a:lt1>
        <a:srgbClr val="FFFFFF"/>
      </a:lt1>
      <a:dk2>
        <a:srgbClr val="5F5F5F"/>
      </a:dk2>
      <a:lt2>
        <a:srgbClr val="FFFFFF"/>
      </a:lt2>
      <a:accent1>
        <a:srgbClr val="005A84"/>
      </a:accent1>
      <a:accent2>
        <a:srgbClr val="6234A4"/>
      </a:accent2>
      <a:accent3>
        <a:srgbClr val="B6B6B6"/>
      </a:accent3>
      <a:accent4>
        <a:srgbClr val="DADADA"/>
      </a:accent4>
      <a:accent5>
        <a:srgbClr val="AAB5C2"/>
      </a:accent5>
      <a:accent6>
        <a:srgbClr val="582E94"/>
      </a:accent6>
      <a:hlink>
        <a:srgbClr val="828282"/>
      </a:hlink>
      <a:folHlink>
        <a:srgbClr val="BABABA"/>
      </a:folHlink>
    </a:clrScheme>
    <a:fontScheme name="8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18288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18288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8_Default Design 1">
        <a:dk1>
          <a:srgbClr val="4B4B4B"/>
        </a:dk1>
        <a:lt1>
          <a:srgbClr val="FFFFFF"/>
        </a:lt1>
        <a:dk2>
          <a:srgbClr val="FF8000"/>
        </a:dk2>
        <a:lt2>
          <a:srgbClr val="A0968C"/>
        </a:lt2>
        <a:accent1>
          <a:srgbClr val="005A84"/>
        </a:accent1>
        <a:accent2>
          <a:srgbClr val="6234A4"/>
        </a:accent2>
        <a:accent3>
          <a:srgbClr val="FFFFFF"/>
        </a:accent3>
        <a:accent4>
          <a:srgbClr val="3F3F3F"/>
        </a:accent4>
        <a:accent5>
          <a:srgbClr val="AAB5C2"/>
        </a:accent5>
        <a:accent6>
          <a:srgbClr val="582E94"/>
        </a:accent6>
        <a:hlink>
          <a:srgbClr val="828282"/>
        </a:hlink>
        <a:folHlink>
          <a:srgbClr val="BABA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2">
        <a:dk1>
          <a:srgbClr val="4B4B4B"/>
        </a:dk1>
        <a:lt1>
          <a:srgbClr val="FFFFFF"/>
        </a:lt1>
        <a:dk2>
          <a:srgbClr val="FF8000"/>
        </a:dk2>
        <a:lt2>
          <a:srgbClr val="BABABA"/>
        </a:lt2>
        <a:accent1>
          <a:srgbClr val="78A22F"/>
        </a:accent1>
        <a:accent2>
          <a:srgbClr val="FFB400"/>
        </a:accent2>
        <a:accent3>
          <a:srgbClr val="FFFFFF"/>
        </a:accent3>
        <a:accent4>
          <a:srgbClr val="3F3F3F"/>
        </a:accent4>
        <a:accent5>
          <a:srgbClr val="BECEAD"/>
        </a:accent5>
        <a:accent6>
          <a:srgbClr val="E7A300"/>
        </a:accent6>
        <a:hlink>
          <a:srgbClr val="766C62"/>
        </a:hlink>
        <a:folHlink>
          <a:srgbClr val="A09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3">
        <a:dk1>
          <a:srgbClr val="4B4B4B"/>
        </a:dk1>
        <a:lt1>
          <a:srgbClr val="FFFFFF"/>
        </a:lt1>
        <a:dk2>
          <a:srgbClr val="FF8000"/>
        </a:dk2>
        <a:lt2>
          <a:srgbClr val="BABABA"/>
        </a:lt2>
        <a:accent1>
          <a:srgbClr val="766C62"/>
        </a:accent1>
        <a:accent2>
          <a:srgbClr val="A0968C"/>
        </a:accent2>
        <a:accent3>
          <a:srgbClr val="FFFFFF"/>
        </a:accent3>
        <a:accent4>
          <a:srgbClr val="3F3F3F"/>
        </a:accent4>
        <a:accent5>
          <a:srgbClr val="BDBAB7"/>
        </a:accent5>
        <a:accent6>
          <a:srgbClr val="91877E"/>
        </a:accent6>
        <a:hlink>
          <a:srgbClr val="0083BF"/>
        </a:hlink>
        <a:folHlink>
          <a:srgbClr val="78A2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4">
        <a:dk1>
          <a:srgbClr val="4B4B4B"/>
        </a:dk1>
        <a:lt1>
          <a:srgbClr val="FFFFFF"/>
        </a:lt1>
        <a:dk2>
          <a:srgbClr val="FF8000"/>
        </a:dk2>
        <a:lt2>
          <a:srgbClr val="A0968C"/>
        </a:lt2>
        <a:accent1>
          <a:srgbClr val="FF8000"/>
        </a:accent1>
        <a:accent2>
          <a:srgbClr val="DC0A0A"/>
        </a:accent2>
        <a:accent3>
          <a:srgbClr val="FFFFFF"/>
        </a:accent3>
        <a:accent4>
          <a:srgbClr val="3F3F3F"/>
        </a:accent4>
        <a:accent5>
          <a:srgbClr val="FFC0AA"/>
        </a:accent5>
        <a:accent6>
          <a:srgbClr val="C70808"/>
        </a:accent6>
        <a:hlink>
          <a:srgbClr val="766C62"/>
        </a:hlink>
        <a:folHlink>
          <a:srgbClr val="A09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5">
        <a:dk1>
          <a:srgbClr val="A0968C"/>
        </a:dk1>
        <a:lt1>
          <a:srgbClr val="FFFFFF"/>
        </a:lt1>
        <a:dk2>
          <a:srgbClr val="5F5F5F"/>
        </a:dk2>
        <a:lt2>
          <a:srgbClr val="FFFFFF"/>
        </a:lt2>
        <a:accent1>
          <a:srgbClr val="005A84"/>
        </a:accent1>
        <a:accent2>
          <a:srgbClr val="6234A4"/>
        </a:accent2>
        <a:accent3>
          <a:srgbClr val="B6B6B6"/>
        </a:accent3>
        <a:accent4>
          <a:srgbClr val="DADADA"/>
        </a:accent4>
        <a:accent5>
          <a:srgbClr val="AAB5C2"/>
        </a:accent5>
        <a:accent6>
          <a:srgbClr val="582E94"/>
        </a:accent6>
        <a:hlink>
          <a:srgbClr val="828282"/>
        </a:hlink>
        <a:folHlink>
          <a:srgbClr val="BABAB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Default Design">
  <a:themeElements>
    <a:clrScheme name="9_Default Design 5">
      <a:dk1>
        <a:srgbClr val="A0968C"/>
      </a:dk1>
      <a:lt1>
        <a:srgbClr val="FFFFFF"/>
      </a:lt1>
      <a:dk2>
        <a:srgbClr val="5F5F5F"/>
      </a:dk2>
      <a:lt2>
        <a:srgbClr val="FFFFFF"/>
      </a:lt2>
      <a:accent1>
        <a:srgbClr val="005A84"/>
      </a:accent1>
      <a:accent2>
        <a:srgbClr val="6234A4"/>
      </a:accent2>
      <a:accent3>
        <a:srgbClr val="B6B6B6"/>
      </a:accent3>
      <a:accent4>
        <a:srgbClr val="DADADA"/>
      </a:accent4>
      <a:accent5>
        <a:srgbClr val="AAB5C2"/>
      </a:accent5>
      <a:accent6>
        <a:srgbClr val="582E94"/>
      </a:accent6>
      <a:hlink>
        <a:srgbClr val="828282"/>
      </a:hlink>
      <a:folHlink>
        <a:srgbClr val="BABABA"/>
      </a:folHlink>
    </a:clrScheme>
    <a:fontScheme name="9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18288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18288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9_Default Design 1">
        <a:dk1>
          <a:srgbClr val="4B4B4B"/>
        </a:dk1>
        <a:lt1>
          <a:srgbClr val="FFFFFF"/>
        </a:lt1>
        <a:dk2>
          <a:srgbClr val="FF8000"/>
        </a:dk2>
        <a:lt2>
          <a:srgbClr val="A0968C"/>
        </a:lt2>
        <a:accent1>
          <a:srgbClr val="005A84"/>
        </a:accent1>
        <a:accent2>
          <a:srgbClr val="6234A4"/>
        </a:accent2>
        <a:accent3>
          <a:srgbClr val="FFFFFF"/>
        </a:accent3>
        <a:accent4>
          <a:srgbClr val="3F3F3F"/>
        </a:accent4>
        <a:accent5>
          <a:srgbClr val="AAB5C2"/>
        </a:accent5>
        <a:accent6>
          <a:srgbClr val="582E94"/>
        </a:accent6>
        <a:hlink>
          <a:srgbClr val="828282"/>
        </a:hlink>
        <a:folHlink>
          <a:srgbClr val="BABA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2">
        <a:dk1>
          <a:srgbClr val="4B4B4B"/>
        </a:dk1>
        <a:lt1>
          <a:srgbClr val="FFFFFF"/>
        </a:lt1>
        <a:dk2>
          <a:srgbClr val="FF8000"/>
        </a:dk2>
        <a:lt2>
          <a:srgbClr val="BABABA"/>
        </a:lt2>
        <a:accent1>
          <a:srgbClr val="78A22F"/>
        </a:accent1>
        <a:accent2>
          <a:srgbClr val="FFB400"/>
        </a:accent2>
        <a:accent3>
          <a:srgbClr val="FFFFFF"/>
        </a:accent3>
        <a:accent4>
          <a:srgbClr val="3F3F3F"/>
        </a:accent4>
        <a:accent5>
          <a:srgbClr val="BECEAD"/>
        </a:accent5>
        <a:accent6>
          <a:srgbClr val="E7A300"/>
        </a:accent6>
        <a:hlink>
          <a:srgbClr val="766C62"/>
        </a:hlink>
        <a:folHlink>
          <a:srgbClr val="A09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3">
        <a:dk1>
          <a:srgbClr val="4B4B4B"/>
        </a:dk1>
        <a:lt1>
          <a:srgbClr val="FFFFFF"/>
        </a:lt1>
        <a:dk2>
          <a:srgbClr val="FF8000"/>
        </a:dk2>
        <a:lt2>
          <a:srgbClr val="BABABA"/>
        </a:lt2>
        <a:accent1>
          <a:srgbClr val="766C62"/>
        </a:accent1>
        <a:accent2>
          <a:srgbClr val="A0968C"/>
        </a:accent2>
        <a:accent3>
          <a:srgbClr val="FFFFFF"/>
        </a:accent3>
        <a:accent4>
          <a:srgbClr val="3F3F3F"/>
        </a:accent4>
        <a:accent5>
          <a:srgbClr val="BDBAB7"/>
        </a:accent5>
        <a:accent6>
          <a:srgbClr val="91877E"/>
        </a:accent6>
        <a:hlink>
          <a:srgbClr val="0083BF"/>
        </a:hlink>
        <a:folHlink>
          <a:srgbClr val="78A2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4">
        <a:dk1>
          <a:srgbClr val="4B4B4B"/>
        </a:dk1>
        <a:lt1>
          <a:srgbClr val="FFFFFF"/>
        </a:lt1>
        <a:dk2>
          <a:srgbClr val="FF8000"/>
        </a:dk2>
        <a:lt2>
          <a:srgbClr val="A0968C"/>
        </a:lt2>
        <a:accent1>
          <a:srgbClr val="FF8000"/>
        </a:accent1>
        <a:accent2>
          <a:srgbClr val="DC0A0A"/>
        </a:accent2>
        <a:accent3>
          <a:srgbClr val="FFFFFF"/>
        </a:accent3>
        <a:accent4>
          <a:srgbClr val="3F3F3F"/>
        </a:accent4>
        <a:accent5>
          <a:srgbClr val="FFC0AA"/>
        </a:accent5>
        <a:accent6>
          <a:srgbClr val="C70808"/>
        </a:accent6>
        <a:hlink>
          <a:srgbClr val="766C62"/>
        </a:hlink>
        <a:folHlink>
          <a:srgbClr val="A09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5">
        <a:dk1>
          <a:srgbClr val="A0968C"/>
        </a:dk1>
        <a:lt1>
          <a:srgbClr val="FFFFFF"/>
        </a:lt1>
        <a:dk2>
          <a:srgbClr val="5F5F5F"/>
        </a:dk2>
        <a:lt2>
          <a:srgbClr val="FFFFFF"/>
        </a:lt2>
        <a:accent1>
          <a:srgbClr val="005A84"/>
        </a:accent1>
        <a:accent2>
          <a:srgbClr val="6234A4"/>
        </a:accent2>
        <a:accent3>
          <a:srgbClr val="B6B6B6"/>
        </a:accent3>
        <a:accent4>
          <a:srgbClr val="DADADA"/>
        </a:accent4>
        <a:accent5>
          <a:srgbClr val="AAB5C2"/>
        </a:accent5>
        <a:accent6>
          <a:srgbClr val="582E94"/>
        </a:accent6>
        <a:hlink>
          <a:srgbClr val="828282"/>
        </a:hlink>
        <a:folHlink>
          <a:srgbClr val="BABAB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4B4B4B"/>
    </a:dk1>
    <a:lt1>
      <a:srgbClr val="FFFFFF"/>
    </a:lt1>
    <a:dk2>
      <a:srgbClr val="FF8000"/>
    </a:dk2>
    <a:lt2>
      <a:srgbClr val="766C62"/>
    </a:lt2>
    <a:accent1>
      <a:srgbClr val="FF8000"/>
    </a:accent1>
    <a:accent2>
      <a:srgbClr val="FF9100"/>
    </a:accent2>
    <a:accent3>
      <a:srgbClr val="FFFFFF"/>
    </a:accent3>
    <a:accent4>
      <a:srgbClr val="3F3F3F"/>
    </a:accent4>
    <a:accent5>
      <a:srgbClr val="FFC0AA"/>
    </a:accent5>
    <a:accent6>
      <a:srgbClr val="E78300"/>
    </a:accent6>
    <a:hlink>
      <a:srgbClr val="FFB400"/>
    </a:hlink>
    <a:folHlink>
      <a:srgbClr val="A0968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10773</TotalTime>
  <Words>1113</Words>
  <Application>Microsoft Office PowerPoint</Application>
  <PresentationFormat>Presentación en pantalla (4:3)</PresentationFormat>
  <Paragraphs>202</Paragraphs>
  <Slides>26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8</vt:i4>
      </vt:variant>
      <vt:variant>
        <vt:lpstr>Títulos de diapositiva</vt:lpstr>
      </vt:variant>
      <vt:variant>
        <vt:i4>26</vt:i4>
      </vt:variant>
    </vt:vector>
  </HeadingPairs>
  <TitlesOfParts>
    <vt:vector size="34" baseType="lpstr">
      <vt:lpstr>TEST_tr_present_080326_v1</vt:lpstr>
      <vt:lpstr>1_TR_PPT_forApply</vt:lpstr>
      <vt:lpstr>4_Default Design</vt:lpstr>
      <vt:lpstr>5_Default Design</vt:lpstr>
      <vt:lpstr>6_Default Design</vt:lpstr>
      <vt:lpstr>7_Default Design</vt:lpstr>
      <vt:lpstr>8_Default Design</vt:lpstr>
      <vt:lpstr>9_Default Design</vt:lpstr>
      <vt:lpstr>15 CONGRESO TRIBUTARIO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Thomson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THOMSON REUTERS  PRESENTATION TEMPLATE</dc:title>
  <dc:creator>Carol Reilly</dc:creator>
  <cp:lastModifiedBy>Luffi</cp:lastModifiedBy>
  <cp:revision>657</cp:revision>
  <dcterms:created xsi:type="dcterms:W3CDTF">2008-03-31T18:02:24Z</dcterms:created>
  <dcterms:modified xsi:type="dcterms:W3CDTF">2015-10-09T03:54:18Z</dcterms:modified>
</cp:coreProperties>
</file>