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4"/>
  </p:notesMasterIdLst>
  <p:sldIdLst>
    <p:sldId id="461" r:id="rId2"/>
    <p:sldId id="445" r:id="rId3"/>
    <p:sldId id="453" r:id="rId4"/>
    <p:sldId id="458" r:id="rId5"/>
    <p:sldId id="459" r:id="rId6"/>
    <p:sldId id="460" r:id="rId7"/>
    <p:sldId id="432" r:id="rId8"/>
    <p:sldId id="457" r:id="rId9"/>
    <p:sldId id="433" r:id="rId10"/>
    <p:sldId id="434" r:id="rId11"/>
    <p:sldId id="435" r:id="rId12"/>
    <p:sldId id="455" r:id="rId13"/>
    <p:sldId id="456" r:id="rId14"/>
    <p:sldId id="454" r:id="rId15"/>
    <p:sldId id="451" r:id="rId16"/>
    <p:sldId id="442" r:id="rId17"/>
    <p:sldId id="463" r:id="rId18"/>
    <p:sldId id="452" r:id="rId19"/>
    <p:sldId id="407" r:id="rId20"/>
    <p:sldId id="464" r:id="rId21"/>
    <p:sldId id="405" r:id="rId22"/>
    <p:sldId id="462" r:id="rId23"/>
  </p:sldIdLst>
  <p:sldSz cx="9144000" cy="6858000" type="screen4x3"/>
  <p:notesSz cx="7315200" cy="96012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8E8E8"/>
    <a:srgbClr val="E6E6E6"/>
    <a:srgbClr val="E2E2E2"/>
    <a:srgbClr val="111111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38" autoAdjust="0"/>
    <p:restoredTop sz="75801" autoAdjust="0"/>
  </p:normalViewPr>
  <p:slideViewPr>
    <p:cSldViewPr>
      <p:cViewPr>
        <p:scale>
          <a:sx n="50" d="100"/>
          <a:sy n="50" d="100"/>
        </p:scale>
        <p:origin x="-1896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 i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587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 i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29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520" y="4560570"/>
            <a:ext cx="5852160" cy="432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Click to edit Master text styles</a:t>
            </a:r>
          </a:p>
          <a:p>
            <a:pPr lvl="1"/>
            <a:r>
              <a:rPr lang="es-ES" noProof="0" smtClean="0"/>
              <a:t>Second level</a:t>
            </a:r>
          </a:p>
          <a:p>
            <a:pPr lvl="2"/>
            <a:r>
              <a:rPr lang="es-ES" noProof="0" smtClean="0"/>
              <a:t>Third level</a:t>
            </a:r>
          </a:p>
          <a:p>
            <a:pPr lvl="3"/>
            <a:r>
              <a:rPr lang="es-ES" noProof="0" smtClean="0"/>
              <a:t>Fourth level</a:t>
            </a:r>
          </a:p>
          <a:p>
            <a:pPr lvl="4"/>
            <a:r>
              <a:rPr lang="es-E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9474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 i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587" y="9119474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 i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56595C3-6A9D-4479-8641-9F5B18644A7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27476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6595C3-6A9D-4479-8641-9F5B18644A74}" type="slidenum">
              <a:rPr lang="es-ES" smtClean="0"/>
              <a:pPr>
                <a:defRPr/>
              </a:pPr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91953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6595C3-6A9D-4479-8641-9F5B18644A74}" type="slidenum">
              <a:rPr lang="es-ES" smtClean="0"/>
              <a:pPr>
                <a:defRPr/>
              </a:pPr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47019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6595C3-6A9D-4479-8641-9F5B18644A74}" type="slidenum">
              <a:rPr lang="es-ES" smtClean="0"/>
              <a:pPr>
                <a:defRPr/>
              </a:pPr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47432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6595C3-6A9D-4479-8641-9F5B18644A74}" type="slidenum">
              <a:rPr lang="es-ES" smtClean="0"/>
              <a:pPr>
                <a:defRPr/>
              </a:pPr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68413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6595C3-6A9D-4479-8641-9F5B18644A74}" type="slidenum">
              <a:rPr lang="es-ES" smtClean="0"/>
              <a:pPr>
                <a:defRPr/>
              </a:pPr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605356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6595C3-6A9D-4479-8641-9F5B18644A74}" type="slidenum">
              <a:rPr lang="es-ES" smtClean="0"/>
              <a:pPr>
                <a:defRPr/>
              </a:pPr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7644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6595C3-6A9D-4479-8641-9F5B18644A74}" type="slidenum">
              <a:rPr lang="es-ES" smtClean="0"/>
              <a:pPr>
                <a:defRPr/>
              </a:pPr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4453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6D768-C71A-45A6-BC56-35C8519845F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C44B8-F343-49DA-AD2E-F364CE1AE66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476B2-7513-43C4-967D-03FF65331C0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6F0D6-150E-4566-9E6A-0853122F76A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25401-A0AD-44C6-8C50-1FA05EE0246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32A35-7253-4AC6-83AE-1347B689B89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F9C9-0FB4-48DA-B467-4DED65A47F5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425E9-79DF-4D85-ADB0-4E51CF3C9F6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F2FF2-5FA9-4806-9BB2-689CC6186E5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AC4D4-74C4-435C-A979-E53F4642F11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7DE0C-70E1-4F67-861C-706ACA4DBA6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2B3B2B4-9D12-42A2-ACF5-0DEFD7531C3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dor\Google Drive\1 Consultora\1 LiderSeHace\Imagenes\header lidersehac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373216"/>
            <a:ext cx="5092984" cy="107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7801160" y="5617017"/>
            <a:ext cx="1143744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3600" b="1" i="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Kozuka Gothic Pro H" pitchFamily="34" charset="-128"/>
              </a:rPr>
              <a:t>.com</a:t>
            </a:r>
            <a:endParaRPr lang="es-ES_tradnl" sz="3600" b="1" i="0" noProof="1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Kozuka Gothic Pro H" pitchFamily="34" charset="-128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-108520" y="4653136"/>
            <a:ext cx="9376952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3600" b="1" i="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Kozuka Gothic Pro H" pitchFamily="34" charset="-128"/>
              </a:rPr>
              <a:t>Lic</a:t>
            </a:r>
            <a:r>
              <a:rPr lang="es-ES_tradnl" sz="3600" b="1" i="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Kozuka Gothic Pro H" pitchFamily="34" charset="-128"/>
              </a:rPr>
              <a:t>. Maximiliano Hapes, MBA  @mjhapes</a:t>
            </a:r>
            <a:endParaRPr lang="es-ES_tradnl" sz="3600" b="1" i="0" noProof="1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Kozuka Gothic Pro H" pitchFamily="34" charset="-128"/>
            </a:endParaRPr>
          </a:p>
        </p:txBody>
      </p:sp>
      <p:pic>
        <p:nvPicPr>
          <p:cNvPr id="8" name="Picture 3" descr="C:\Documents and Settings\Secretaria\My Documents\My Pictures\fc597e66376d847f0f2f407832efbf4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76249" y="-171400"/>
            <a:ext cx="10620347" cy="4643446"/>
          </a:xfrm>
          <a:prstGeom prst="rect">
            <a:avLst/>
          </a:prstGeom>
          <a:noFill/>
        </p:spPr>
      </p:pic>
      <p:sp>
        <p:nvSpPr>
          <p:cNvPr id="2" name="1 Rectángulo"/>
          <p:cNvSpPr/>
          <p:nvPr/>
        </p:nvSpPr>
        <p:spPr>
          <a:xfrm>
            <a:off x="755576" y="620688"/>
            <a:ext cx="413581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4000" b="1" i="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Kozuka Gothic Pro H" pitchFamily="34" charset="-128"/>
              </a:rPr>
              <a:t>CLAVES DEL </a:t>
            </a:r>
          </a:p>
          <a:p>
            <a:r>
              <a:rPr lang="es-ES_tradnl" sz="4000" b="1" i="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Kozuka Gothic Pro H" pitchFamily="34" charset="-128"/>
              </a:rPr>
              <a:t>LIDERAZGO JOVEN</a:t>
            </a:r>
            <a:endParaRPr lang="es-ES_tradnl" sz="4000" b="1" i="0" noProof="1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Kozuka Gothic Pro H" pitchFamily="34" charset="-128"/>
            </a:endParaRPr>
          </a:p>
        </p:txBody>
      </p:sp>
      <p:pic>
        <p:nvPicPr>
          <p:cNvPr id="9" name="Picture 2" descr="C:\Users\educacionit\Desktop\logobiz con subtitulo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7" t="28670" r="13842" b="31533"/>
          <a:stretch/>
        </p:blipFill>
        <p:spPr bwMode="auto">
          <a:xfrm>
            <a:off x="200240" y="5434785"/>
            <a:ext cx="3939712" cy="123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365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66.media.tumblr.com/tumblr_lnmcjdWWZK1qz57rgo1_12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2776" y="-59060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Forma libre"/>
          <p:cNvSpPr/>
          <p:nvPr/>
        </p:nvSpPr>
        <p:spPr>
          <a:xfrm>
            <a:off x="5551614" y="1437451"/>
            <a:ext cx="3340866" cy="551389"/>
          </a:xfrm>
          <a:custGeom>
            <a:avLst/>
            <a:gdLst>
              <a:gd name="connsiteX0" fmla="*/ 0 w 4071966"/>
              <a:gd name="connsiteY0" fmla="*/ 75954 h 455715"/>
              <a:gd name="connsiteX1" fmla="*/ 75954 w 4071966"/>
              <a:gd name="connsiteY1" fmla="*/ 0 h 455715"/>
              <a:gd name="connsiteX2" fmla="*/ 3996012 w 4071966"/>
              <a:gd name="connsiteY2" fmla="*/ 0 h 455715"/>
              <a:gd name="connsiteX3" fmla="*/ 4071966 w 4071966"/>
              <a:gd name="connsiteY3" fmla="*/ 75954 h 455715"/>
              <a:gd name="connsiteX4" fmla="*/ 4071966 w 4071966"/>
              <a:gd name="connsiteY4" fmla="*/ 379761 h 455715"/>
              <a:gd name="connsiteX5" fmla="*/ 3996012 w 4071966"/>
              <a:gd name="connsiteY5" fmla="*/ 455715 h 455715"/>
              <a:gd name="connsiteX6" fmla="*/ 75954 w 4071966"/>
              <a:gd name="connsiteY6" fmla="*/ 455715 h 455715"/>
              <a:gd name="connsiteX7" fmla="*/ 0 w 4071966"/>
              <a:gd name="connsiteY7" fmla="*/ 379761 h 455715"/>
              <a:gd name="connsiteX8" fmla="*/ 0 w 4071966"/>
              <a:gd name="connsiteY8" fmla="*/ 75954 h 45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1966" h="455715">
                <a:moveTo>
                  <a:pt x="0" y="75954"/>
                </a:moveTo>
                <a:cubicBezTo>
                  <a:pt x="0" y="34006"/>
                  <a:pt x="34006" y="0"/>
                  <a:pt x="75954" y="0"/>
                </a:cubicBezTo>
                <a:lnTo>
                  <a:pt x="3996012" y="0"/>
                </a:lnTo>
                <a:cubicBezTo>
                  <a:pt x="4037960" y="0"/>
                  <a:pt x="4071966" y="34006"/>
                  <a:pt x="4071966" y="75954"/>
                </a:cubicBezTo>
                <a:lnTo>
                  <a:pt x="4071966" y="379761"/>
                </a:lnTo>
                <a:cubicBezTo>
                  <a:pt x="4071966" y="421709"/>
                  <a:pt x="4037960" y="455715"/>
                  <a:pt x="3996012" y="455715"/>
                </a:cubicBezTo>
                <a:lnTo>
                  <a:pt x="75954" y="455715"/>
                </a:lnTo>
                <a:cubicBezTo>
                  <a:pt x="34006" y="455715"/>
                  <a:pt x="0" y="421709"/>
                  <a:pt x="0" y="379761"/>
                </a:cubicBezTo>
                <a:lnTo>
                  <a:pt x="0" y="7595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636" tIns="94636" rIns="94636" bIns="94636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3200" b="1" kern="1200" dirty="0" smtClean="0">
                <a:solidFill>
                  <a:schemeClr val="tx1"/>
                </a:solidFill>
              </a:rPr>
              <a:t>No se puede…</a:t>
            </a:r>
            <a:endParaRPr lang="es-ES" sz="3200" b="1" kern="1200" dirty="0">
              <a:solidFill>
                <a:schemeClr val="tx1"/>
              </a:solidFill>
            </a:endParaRPr>
          </a:p>
        </p:txBody>
      </p:sp>
      <p:sp>
        <p:nvSpPr>
          <p:cNvPr id="10" name="9 Forma libre"/>
          <p:cNvSpPr/>
          <p:nvPr/>
        </p:nvSpPr>
        <p:spPr>
          <a:xfrm>
            <a:off x="4427984" y="548680"/>
            <a:ext cx="4447626" cy="576064"/>
          </a:xfrm>
          <a:custGeom>
            <a:avLst/>
            <a:gdLst>
              <a:gd name="connsiteX0" fmla="*/ 0 w 4071966"/>
              <a:gd name="connsiteY0" fmla="*/ 75954 h 455715"/>
              <a:gd name="connsiteX1" fmla="*/ 75954 w 4071966"/>
              <a:gd name="connsiteY1" fmla="*/ 0 h 455715"/>
              <a:gd name="connsiteX2" fmla="*/ 3996012 w 4071966"/>
              <a:gd name="connsiteY2" fmla="*/ 0 h 455715"/>
              <a:gd name="connsiteX3" fmla="*/ 4071966 w 4071966"/>
              <a:gd name="connsiteY3" fmla="*/ 75954 h 455715"/>
              <a:gd name="connsiteX4" fmla="*/ 4071966 w 4071966"/>
              <a:gd name="connsiteY4" fmla="*/ 379761 h 455715"/>
              <a:gd name="connsiteX5" fmla="*/ 3996012 w 4071966"/>
              <a:gd name="connsiteY5" fmla="*/ 455715 h 455715"/>
              <a:gd name="connsiteX6" fmla="*/ 75954 w 4071966"/>
              <a:gd name="connsiteY6" fmla="*/ 455715 h 455715"/>
              <a:gd name="connsiteX7" fmla="*/ 0 w 4071966"/>
              <a:gd name="connsiteY7" fmla="*/ 379761 h 455715"/>
              <a:gd name="connsiteX8" fmla="*/ 0 w 4071966"/>
              <a:gd name="connsiteY8" fmla="*/ 75954 h 45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1966" h="455715">
                <a:moveTo>
                  <a:pt x="0" y="75954"/>
                </a:moveTo>
                <a:cubicBezTo>
                  <a:pt x="0" y="34006"/>
                  <a:pt x="34006" y="0"/>
                  <a:pt x="75954" y="0"/>
                </a:cubicBezTo>
                <a:lnTo>
                  <a:pt x="3996012" y="0"/>
                </a:lnTo>
                <a:cubicBezTo>
                  <a:pt x="4037960" y="0"/>
                  <a:pt x="4071966" y="34006"/>
                  <a:pt x="4071966" y="75954"/>
                </a:cubicBezTo>
                <a:lnTo>
                  <a:pt x="4071966" y="379761"/>
                </a:lnTo>
                <a:cubicBezTo>
                  <a:pt x="4071966" y="421709"/>
                  <a:pt x="4037960" y="455715"/>
                  <a:pt x="3996012" y="455715"/>
                </a:cubicBezTo>
                <a:lnTo>
                  <a:pt x="75954" y="455715"/>
                </a:lnTo>
                <a:cubicBezTo>
                  <a:pt x="34006" y="455715"/>
                  <a:pt x="0" y="421709"/>
                  <a:pt x="0" y="379761"/>
                </a:cubicBezTo>
                <a:lnTo>
                  <a:pt x="0" y="7595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636" tIns="94636" rIns="94636" bIns="94636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3200" b="1" kern="1200" dirty="0" smtClean="0">
                <a:solidFill>
                  <a:schemeClr val="tx1"/>
                </a:solidFill>
              </a:rPr>
              <a:t>No tengo tiempo para…</a:t>
            </a:r>
            <a:endParaRPr lang="es-ES" sz="3200" b="1" kern="1200" dirty="0">
              <a:solidFill>
                <a:schemeClr val="tx1"/>
              </a:solidFill>
            </a:endParaRPr>
          </a:p>
        </p:txBody>
      </p:sp>
      <p:sp>
        <p:nvSpPr>
          <p:cNvPr id="11" name="10 Forma libre"/>
          <p:cNvSpPr/>
          <p:nvPr/>
        </p:nvSpPr>
        <p:spPr>
          <a:xfrm>
            <a:off x="4716016" y="3284984"/>
            <a:ext cx="4148895" cy="576064"/>
          </a:xfrm>
          <a:custGeom>
            <a:avLst/>
            <a:gdLst>
              <a:gd name="connsiteX0" fmla="*/ 0 w 4071966"/>
              <a:gd name="connsiteY0" fmla="*/ 75954 h 455715"/>
              <a:gd name="connsiteX1" fmla="*/ 75954 w 4071966"/>
              <a:gd name="connsiteY1" fmla="*/ 0 h 455715"/>
              <a:gd name="connsiteX2" fmla="*/ 3996012 w 4071966"/>
              <a:gd name="connsiteY2" fmla="*/ 0 h 455715"/>
              <a:gd name="connsiteX3" fmla="*/ 4071966 w 4071966"/>
              <a:gd name="connsiteY3" fmla="*/ 75954 h 455715"/>
              <a:gd name="connsiteX4" fmla="*/ 4071966 w 4071966"/>
              <a:gd name="connsiteY4" fmla="*/ 379761 h 455715"/>
              <a:gd name="connsiteX5" fmla="*/ 3996012 w 4071966"/>
              <a:gd name="connsiteY5" fmla="*/ 455715 h 455715"/>
              <a:gd name="connsiteX6" fmla="*/ 75954 w 4071966"/>
              <a:gd name="connsiteY6" fmla="*/ 455715 h 455715"/>
              <a:gd name="connsiteX7" fmla="*/ 0 w 4071966"/>
              <a:gd name="connsiteY7" fmla="*/ 379761 h 455715"/>
              <a:gd name="connsiteX8" fmla="*/ 0 w 4071966"/>
              <a:gd name="connsiteY8" fmla="*/ 75954 h 45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1966" h="455715">
                <a:moveTo>
                  <a:pt x="0" y="75954"/>
                </a:moveTo>
                <a:cubicBezTo>
                  <a:pt x="0" y="34006"/>
                  <a:pt x="34006" y="0"/>
                  <a:pt x="75954" y="0"/>
                </a:cubicBezTo>
                <a:lnTo>
                  <a:pt x="3996012" y="0"/>
                </a:lnTo>
                <a:cubicBezTo>
                  <a:pt x="4037960" y="0"/>
                  <a:pt x="4071966" y="34006"/>
                  <a:pt x="4071966" y="75954"/>
                </a:cubicBezTo>
                <a:lnTo>
                  <a:pt x="4071966" y="379761"/>
                </a:lnTo>
                <a:cubicBezTo>
                  <a:pt x="4071966" y="421709"/>
                  <a:pt x="4037960" y="455715"/>
                  <a:pt x="3996012" y="455715"/>
                </a:cubicBezTo>
                <a:lnTo>
                  <a:pt x="75954" y="455715"/>
                </a:lnTo>
                <a:cubicBezTo>
                  <a:pt x="34006" y="455715"/>
                  <a:pt x="0" y="421709"/>
                  <a:pt x="0" y="379761"/>
                </a:cubicBezTo>
                <a:lnTo>
                  <a:pt x="0" y="7595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636" tIns="94636" rIns="94636" bIns="94636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3200" b="1" kern="1200" dirty="0" smtClean="0">
                <a:solidFill>
                  <a:schemeClr val="tx1"/>
                </a:solidFill>
              </a:rPr>
              <a:t>No lo van a permitir…</a:t>
            </a:r>
            <a:endParaRPr lang="es-ES" sz="3200" b="1" kern="1200" dirty="0">
              <a:solidFill>
                <a:schemeClr val="tx1"/>
              </a:solidFill>
            </a:endParaRPr>
          </a:p>
        </p:txBody>
      </p:sp>
      <p:sp>
        <p:nvSpPr>
          <p:cNvPr id="12" name="11 Forma libre"/>
          <p:cNvSpPr/>
          <p:nvPr/>
        </p:nvSpPr>
        <p:spPr>
          <a:xfrm>
            <a:off x="5868144" y="2348881"/>
            <a:ext cx="3024336" cy="576063"/>
          </a:xfrm>
          <a:custGeom>
            <a:avLst/>
            <a:gdLst>
              <a:gd name="connsiteX0" fmla="*/ 0 w 4071966"/>
              <a:gd name="connsiteY0" fmla="*/ 75954 h 455715"/>
              <a:gd name="connsiteX1" fmla="*/ 75954 w 4071966"/>
              <a:gd name="connsiteY1" fmla="*/ 0 h 455715"/>
              <a:gd name="connsiteX2" fmla="*/ 3996012 w 4071966"/>
              <a:gd name="connsiteY2" fmla="*/ 0 h 455715"/>
              <a:gd name="connsiteX3" fmla="*/ 4071966 w 4071966"/>
              <a:gd name="connsiteY3" fmla="*/ 75954 h 455715"/>
              <a:gd name="connsiteX4" fmla="*/ 4071966 w 4071966"/>
              <a:gd name="connsiteY4" fmla="*/ 379761 h 455715"/>
              <a:gd name="connsiteX5" fmla="*/ 3996012 w 4071966"/>
              <a:gd name="connsiteY5" fmla="*/ 455715 h 455715"/>
              <a:gd name="connsiteX6" fmla="*/ 75954 w 4071966"/>
              <a:gd name="connsiteY6" fmla="*/ 455715 h 455715"/>
              <a:gd name="connsiteX7" fmla="*/ 0 w 4071966"/>
              <a:gd name="connsiteY7" fmla="*/ 379761 h 455715"/>
              <a:gd name="connsiteX8" fmla="*/ 0 w 4071966"/>
              <a:gd name="connsiteY8" fmla="*/ 75954 h 45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1966" h="455715">
                <a:moveTo>
                  <a:pt x="0" y="75954"/>
                </a:moveTo>
                <a:cubicBezTo>
                  <a:pt x="0" y="34006"/>
                  <a:pt x="34006" y="0"/>
                  <a:pt x="75954" y="0"/>
                </a:cubicBezTo>
                <a:lnTo>
                  <a:pt x="3996012" y="0"/>
                </a:lnTo>
                <a:cubicBezTo>
                  <a:pt x="4037960" y="0"/>
                  <a:pt x="4071966" y="34006"/>
                  <a:pt x="4071966" y="75954"/>
                </a:cubicBezTo>
                <a:lnTo>
                  <a:pt x="4071966" y="379761"/>
                </a:lnTo>
                <a:cubicBezTo>
                  <a:pt x="4071966" y="421709"/>
                  <a:pt x="4037960" y="455715"/>
                  <a:pt x="3996012" y="455715"/>
                </a:cubicBezTo>
                <a:lnTo>
                  <a:pt x="75954" y="455715"/>
                </a:lnTo>
                <a:cubicBezTo>
                  <a:pt x="34006" y="455715"/>
                  <a:pt x="0" y="421709"/>
                  <a:pt x="0" y="379761"/>
                </a:cubicBezTo>
                <a:lnTo>
                  <a:pt x="0" y="7595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636" tIns="94636" rIns="94636" bIns="94636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3200" b="1" kern="1200" dirty="0" smtClean="0">
                <a:solidFill>
                  <a:schemeClr val="tx1"/>
                </a:solidFill>
              </a:rPr>
              <a:t>Yo soy así…</a:t>
            </a:r>
            <a:endParaRPr lang="es-ES" sz="3200" b="1" kern="1200" dirty="0">
              <a:solidFill>
                <a:schemeClr val="tx1"/>
              </a:solidFill>
            </a:endParaRPr>
          </a:p>
        </p:txBody>
      </p:sp>
      <p:sp>
        <p:nvSpPr>
          <p:cNvPr id="13" name="12 Forma libre"/>
          <p:cNvSpPr/>
          <p:nvPr/>
        </p:nvSpPr>
        <p:spPr>
          <a:xfrm>
            <a:off x="4427984" y="4149080"/>
            <a:ext cx="4427984" cy="599731"/>
          </a:xfrm>
          <a:custGeom>
            <a:avLst/>
            <a:gdLst>
              <a:gd name="connsiteX0" fmla="*/ 0 w 4071966"/>
              <a:gd name="connsiteY0" fmla="*/ 75954 h 455715"/>
              <a:gd name="connsiteX1" fmla="*/ 75954 w 4071966"/>
              <a:gd name="connsiteY1" fmla="*/ 0 h 455715"/>
              <a:gd name="connsiteX2" fmla="*/ 3996012 w 4071966"/>
              <a:gd name="connsiteY2" fmla="*/ 0 h 455715"/>
              <a:gd name="connsiteX3" fmla="*/ 4071966 w 4071966"/>
              <a:gd name="connsiteY3" fmla="*/ 75954 h 455715"/>
              <a:gd name="connsiteX4" fmla="*/ 4071966 w 4071966"/>
              <a:gd name="connsiteY4" fmla="*/ 379761 h 455715"/>
              <a:gd name="connsiteX5" fmla="*/ 3996012 w 4071966"/>
              <a:gd name="connsiteY5" fmla="*/ 455715 h 455715"/>
              <a:gd name="connsiteX6" fmla="*/ 75954 w 4071966"/>
              <a:gd name="connsiteY6" fmla="*/ 455715 h 455715"/>
              <a:gd name="connsiteX7" fmla="*/ 0 w 4071966"/>
              <a:gd name="connsiteY7" fmla="*/ 379761 h 455715"/>
              <a:gd name="connsiteX8" fmla="*/ 0 w 4071966"/>
              <a:gd name="connsiteY8" fmla="*/ 75954 h 45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1966" h="455715">
                <a:moveTo>
                  <a:pt x="0" y="75954"/>
                </a:moveTo>
                <a:cubicBezTo>
                  <a:pt x="0" y="34006"/>
                  <a:pt x="34006" y="0"/>
                  <a:pt x="75954" y="0"/>
                </a:cubicBezTo>
                <a:lnTo>
                  <a:pt x="3996012" y="0"/>
                </a:lnTo>
                <a:cubicBezTo>
                  <a:pt x="4037960" y="0"/>
                  <a:pt x="4071966" y="34006"/>
                  <a:pt x="4071966" y="75954"/>
                </a:cubicBezTo>
                <a:lnTo>
                  <a:pt x="4071966" y="379761"/>
                </a:lnTo>
                <a:cubicBezTo>
                  <a:pt x="4071966" y="421709"/>
                  <a:pt x="4037960" y="455715"/>
                  <a:pt x="3996012" y="455715"/>
                </a:cubicBezTo>
                <a:lnTo>
                  <a:pt x="75954" y="455715"/>
                </a:lnTo>
                <a:cubicBezTo>
                  <a:pt x="34006" y="455715"/>
                  <a:pt x="0" y="421709"/>
                  <a:pt x="0" y="379761"/>
                </a:cubicBezTo>
                <a:lnTo>
                  <a:pt x="0" y="7595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636" tIns="94636" rIns="94636" bIns="94636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3200" b="1" kern="1200" dirty="0" smtClean="0">
                <a:solidFill>
                  <a:schemeClr val="tx1"/>
                </a:solidFill>
              </a:rPr>
              <a:t>No tengo los recursos…</a:t>
            </a:r>
            <a:endParaRPr lang="es-ES" sz="3200" b="1" kern="1200" dirty="0">
              <a:solidFill>
                <a:schemeClr val="tx1"/>
              </a:solidFill>
            </a:endParaRPr>
          </a:p>
        </p:txBody>
      </p:sp>
      <p:sp>
        <p:nvSpPr>
          <p:cNvPr id="14" name="13 Forma libre"/>
          <p:cNvSpPr/>
          <p:nvPr/>
        </p:nvSpPr>
        <p:spPr>
          <a:xfrm>
            <a:off x="5400092" y="5013176"/>
            <a:ext cx="3420380" cy="609123"/>
          </a:xfrm>
          <a:custGeom>
            <a:avLst/>
            <a:gdLst>
              <a:gd name="connsiteX0" fmla="*/ 0 w 4071966"/>
              <a:gd name="connsiteY0" fmla="*/ 75954 h 455715"/>
              <a:gd name="connsiteX1" fmla="*/ 75954 w 4071966"/>
              <a:gd name="connsiteY1" fmla="*/ 0 h 455715"/>
              <a:gd name="connsiteX2" fmla="*/ 3996012 w 4071966"/>
              <a:gd name="connsiteY2" fmla="*/ 0 h 455715"/>
              <a:gd name="connsiteX3" fmla="*/ 4071966 w 4071966"/>
              <a:gd name="connsiteY3" fmla="*/ 75954 h 455715"/>
              <a:gd name="connsiteX4" fmla="*/ 4071966 w 4071966"/>
              <a:gd name="connsiteY4" fmla="*/ 379761 h 455715"/>
              <a:gd name="connsiteX5" fmla="*/ 3996012 w 4071966"/>
              <a:gd name="connsiteY5" fmla="*/ 455715 h 455715"/>
              <a:gd name="connsiteX6" fmla="*/ 75954 w 4071966"/>
              <a:gd name="connsiteY6" fmla="*/ 455715 h 455715"/>
              <a:gd name="connsiteX7" fmla="*/ 0 w 4071966"/>
              <a:gd name="connsiteY7" fmla="*/ 379761 h 455715"/>
              <a:gd name="connsiteX8" fmla="*/ 0 w 4071966"/>
              <a:gd name="connsiteY8" fmla="*/ 75954 h 45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1966" h="455715">
                <a:moveTo>
                  <a:pt x="0" y="75954"/>
                </a:moveTo>
                <a:cubicBezTo>
                  <a:pt x="0" y="34006"/>
                  <a:pt x="34006" y="0"/>
                  <a:pt x="75954" y="0"/>
                </a:cubicBezTo>
                <a:lnTo>
                  <a:pt x="3996012" y="0"/>
                </a:lnTo>
                <a:cubicBezTo>
                  <a:pt x="4037960" y="0"/>
                  <a:pt x="4071966" y="34006"/>
                  <a:pt x="4071966" y="75954"/>
                </a:cubicBezTo>
                <a:lnTo>
                  <a:pt x="4071966" y="379761"/>
                </a:lnTo>
                <a:cubicBezTo>
                  <a:pt x="4071966" y="421709"/>
                  <a:pt x="4037960" y="455715"/>
                  <a:pt x="3996012" y="455715"/>
                </a:cubicBezTo>
                <a:lnTo>
                  <a:pt x="75954" y="455715"/>
                </a:lnTo>
                <a:cubicBezTo>
                  <a:pt x="34006" y="455715"/>
                  <a:pt x="0" y="421709"/>
                  <a:pt x="0" y="379761"/>
                </a:cubicBezTo>
                <a:lnTo>
                  <a:pt x="0" y="7595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636" tIns="94636" rIns="94636" bIns="94636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3200" b="1" kern="1200" dirty="0" smtClean="0">
                <a:solidFill>
                  <a:schemeClr val="tx1"/>
                </a:solidFill>
              </a:rPr>
              <a:t>Me vuelve loco…</a:t>
            </a:r>
            <a:endParaRPr lang="es-ES" sz="3200" b="1" kern="1200" dirty="0">
              <a:solidFill>
                <a:schemeClr val="tx1"/>
              </a:solidFill>
            </a:endParaRPr>
          </a:p>
        </p:txBody>
      </p:sp>
      <p:sp>
        <p:nvSpPr>
          <p:cNvPr id="16" name="15 Forma libre"/>
          <p:cNvSpPr/>
          <p:nvPr/>
        </p:nvSpPr>
        <p:spPr>
          <a:xfrm>
            <a:off x="5148064" y="5827834"/>
            <a:ext cx="3672408" cy="625502"/>
          </a:xfrm>
          <a:custGeom>
            <a:avLst/>
            <a:gdLst>
              <a:gd name="connsiteX0" fmla="*/ 0 w 4071966"/>
              <a:gd name="connsiteY0" fmla="*/ 75954 h 455715"/>
              <a:gd name="connsiteX1" fmla="*/ 75954 w 4071966"/>
              <a:gd name="connsiteY1" fmla="*/ 0 h 455715"/>
              <a:gd name="connsiteX2" fmla="*/ 3996012 w 4071966"/>
              <a:gd name="connsiteY2" fmla="*/ 0 h 455715"/>
              <a:gd name="connsiteX3" fmla="*/ 4071966 w 4071966"/>
              <a:gd name="connsiteY3" fmla="*/ 75954 h 455715"/>
              <a:gd name="connsiteX4" fmla="*/ 4071966 w 4071966"/>
              <a:gd name="connsiteY4" fmla="*/ 379761 h 455715"/>
              <a:gd name="connsiteX5" fmla="*/ 3996012 w 4071966"/>
              <a:gd name="connsiteY5" fmla="*/ 455715 h 455715"/>
              <a:gd name="connsiteX6" fmla="*/ 75954 w 4071966"/>
              <a:gd name="connsiteY6" fmla="*/ 455715 h 455715"/>
              <a:gd name="connsiteX7" fmla="*/ 0 w 4071966"/>
              <a:gd name="connsiteY7" fmla="*/ 379761 h 455715"/>
              <a:gd name="connsiteX8" fmla="*/ 0 w 4071966"/>
              <a:gd name="connsiteY8" fmla="*/ 75954 h 45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1966" h="455715">
                <a:moveTo>
                  <a:pt x="0" y="75954"/>
                </a:moveTo>
                <a:cubicBezTo>
                  <a:pt x="0" y="34006"/>
                  <a:pt x="34006" y="0"/>
                  <a:pt x="75954" y="0"/>
                </a:cubicBezTo>
                <a:lnTo>
                  <a:pt x="3996012" y="0"/>
                </a:lnTo>
                <a:cubicBezTo>
                  <a:pt x="4037960" y="0"/>
                  <a:pt x="4071966" y="34006"/>
                  <a:pt x="4071966" y="75954"/>
                </a:cubicBezTo>
                <a:lnTo>
                  <a:pt x="4071966" y="379761"/>
                </a:lnTo>
                <a:cubicBezTo>
                  <a:pt x="4071966" y="421709"/>
                  <a:pt x="4037960" y="455715"/>
                  <a:pt x="3996012" y="455715"/>
                </a:cubicBezTo>
                <a:lnTo>
                  <a:pt x="75954" y="455715"/>
                </a:lnTo>
                <a:cubicBezTo>
                  <a:pt x="34006" y="455715"/>
                  <a:pt x="0" y="421709"/>
                  <a:pt x="0" y="379761"/>
                </a:cubicBezTo>
                <a:lnTo>
                  <a:pt x="0" y="7595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636" tIns="94636" rIns="94636" bIns="94636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3200" b="1" kern="1200" dirty="0" smtClean="0">
                <a:solidFill>
                  <a:schemeClr val="tx1"/>
                </a:solidFill>
              </a:rPr>
              <a:t>Tengo que hacer…</a:t>
            </a:r>
            <a:endParaRPr lang="es-ES" sz="3200" b="1" kern="1200" dirty="0">
              <a:solidFill>
                <a:schemeClr val="tx1"/>
              </a:solidFill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-108012" y="44624"/>
            <a:ext cx="2951820" cy="100811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7" name="16 CuadroTexto"/>
          <p:cNvSpPr txBox="1"/>
          <p:nvPr/>
        </p:nvSpPr>
        <p:spPr>
          <a:xfrm>
            <a:off x="-1980728" y="139279"/>
            <a:ext cx="439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EXCUSAS</a:t>
            </a:r>
            <a:endParaRPr lang="es-AR" sz="4400" i="0" dirty="0">
              <a:solidFill>
                <a:schemeClr val="bg1"/>
              </a:solidFill>
              <a:latin typeface="+mj-lt"/>
              <a:ea typeface="Kozuka Gothic Pro H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7114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AR" smtClean="0"/>
              <a:t>Liderazgo Personal - Clase N°1</a:t>
            </a: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B6F0D6-150E-4566-9E6A-0853122F76A6}" type="slidenum">
              <a:rPr lang="es-ES" smtClean="0"/>
              <a:pPr>
                <a:defRPr/>
              </a:pPr>
              <a:t>11</a:t>
            </a:fld>
            <a:endParaRPr lang="es-ES"/>
          </a:p>
        </p:txBody>
      </p:sp>
      <p:pic>
        <p:nvPicPr>
          <p:cNvPr id="90114" name="Picture 2" descr="http://anatomiadelahistoria.com/wp-content/uploads/2014/06/50-motivos-paraSalvar-al-soldado-Ryan_FMEl-desembarc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14544" y="0"/>
            <a:ext cx="12268218" cy="7667636"/>
          </a:xfrm>
          <a:prstGeom prst="rect">
            <a:avLst/>
          </a:prstGeom>
          <a:noFill/>
        </p:spPr>
      </p:pic>
      <p:sp>
        <p:nvSpPr>
          <p:cNvPr id="11" name="10 Rectángulo"/>
          <p:cNvSpPr/>
          <p:nvPr/>
        </p:nvSpPr>
        <p:spPr>
          <a:xfrm>
            <a:off x="-108012" y="692696"/>
            <a:ext cx="2951820" cy="100811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11 CuadroTexto"/>
          <p:cNvSpPr txBox="1"/>
          <p:nvPr/>
        </p:nvSpPr>
        <p:spPr>
          <a:xfrm>
            <a:off x="-1980728" y="787351"/>
            <a:ext cx="439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AR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QUEJAS</a:t>
            </a:r>
            <a:endParaRPr lang="es-AR" sz="4400" i="0" dirty="0">
              <a:solidFill>
                <a:schemeClr val="bg1"/>
              </a:solidFill>
              <a:latin typeface="+mj-lt"/>
              <a:ea typeface="Kozuka Gothic Pro H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422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12290" name="Picture 2" descr="http://www.articlia.com/wp-content/uploads/2013/06/unique-baby-for-desktop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"/>
          <a:stretch/>
        </p:blipFill>
        <p:spPr bwMode="auto">
          <a:xfrm>
            <a:off x="-757385" y="-27384"/>
            <a:ext cx="1004356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-842541" y="188640"/>
            <a:ext cx="3758357" cy="90706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CuadroTexto"/>
          <p:cNvSpPr txBox="1"/>
          <p:nvPr/>
        </p:nvSpPr>
        <p:spPr>
          <a:xfrm>
            <a:off x="-2628800" y="283295"/>
            <a:ext cx="53285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¿SE NACE?</a:t>
            </a:r>
            <a:endParaRPr lang="es-AR" sz="4400" i="0" dirty="0">
              <a:solidFill>
                <a:schemeClr val="bg1"/>
              </a:solidFill>
              <a:latin typeface="+mj-lt"/>
              <a:ea typeface="Kozuka Gothic Pro H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4420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s3.amazonaws.com/rapgenius/filepicker%2FbW1EQR8RgeNtWUKZbK7y_Back%20To%20The%20Future%2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-36004" y="5006786"/>
            <a:ext cx="3887924" cy="14465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dirty="0">
              <a:latin typeface="+mj-lt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323528" y="5006786"/>
            <a:ext cx="37444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INTELIGENCIA</a:t>
            </a:r>
          </a:p>
          <a:p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EMOCIONAL</a:t>
            </a:r>
            <a:endParaRPr lang="es-AR" sz="4400" i="0" dirty="0">
              <a:solidFill>
                <a:schemeClr val="bg1"/>
              </a:solidFill>
              <a:latin typeface="+mj-lt"/>
              <a:ea typeface="Kozuka Gothic Pro H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274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esultado de imagen para burn the ship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8880" y="-2242774"/>
            <a:ext cx="16849872" cy="9478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34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2050" name="Picture 2" descr="Resultado de imagen para will smith pursuit of happines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0"/>
            <a:ext cx="10081120" cy="7283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6012160" y="764704"/>
            <a:ext cx="3240360" cy="79208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CuadroTexto"/>
          <p:cNvSpPr txBox="1"/>
          <p:nvPr/>
        </p:nvSpPr>
        <p:spPr>
          <a:xfrm>
            <a:off x="4572000" y="764704"/>
            <a:ext cx="439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FRACASO</a:t>
            </a:r>
            <a:endParaRPr lang="es-AR" sz="4400" i="0" dirty="0">
              <a:solidFill>
                <a:schemeClr val="bg1"/>
              </a:solidFill>
              <a:latin typeface="+mj-lt"/>
              <a:ea typeface="Kozuka Gothic Pro H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4633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mendozapost.com/files/image/41/41242/55e17f174f3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-27384"/>
            <a:ext cx="12242728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-108012" y="5157192"/>
            <a:ext cx="3599892" cy="84144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CuadroTexto"/>
          <p:cNvSpPr txBox="1"/>
          <p:nvPr/>
        </p:nvSpPr>
        <p:spPr>
          <a:xfrm>
            <a:off x="-1332656" y="5179839"/>
            <a:ext cx="439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DISCIPLINA</a:t>
            </a:r>
            <a:endParaRPr lang="es-AR" sz="4400" i="0" dirty="0">
              <a:solidFill>
                <a:schemeClr val="bg1"/>
              </a:solidFill>
              <a:latin typeface="+mj-lt"/>
              <a:ea typeface="Kozuka Gothic Pro H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3167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Resultado de imagen para gandalf frod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-75389"/>
            <a:ext cx="10441160" cy="6960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6660740" y="836712"/>
            <a:ext cx="2951820" cy="91345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" name="3 CuadroTexto"/>
          <p:cNvSpPr txBox="1"/>
          <p:nvPr/>
        </p:nvSpPr>
        <p:spPr>
          <a:xfrm>
            <a:off x="6228184" y="931367"/>
            <a:ext cx="266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AYUDA</a:t>
            </a:r>
            <a:endParaRPr lang="es-AR" sz="4400" i="0" dirty="0">
              <a:solidFill>
                <a:schemeClr val="bg1"/>
              </a:solidFill>
              <a:latin typeface="+mj-lt"/>
              <a:ea typeface="Kozuka Gothic Pro H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64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 smtClean="0"/>
              <a:t>Presentaciones Efectivas - Clase N°2</a:t>
            </a: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B6F0D6-150E-4566-9E6A-0853122F76A6}" type="slidenum">
              <a:rPr lang="es-ES" smtClean="0"/>
              <a:pPr>
                <a:defRPr/>
              </a:pPr>
              <a:t>18</a:t>
            </a:fld>
            <a:endParaRPr lang="es-ES"/>
          </a:p>
        </p:txBody>
      </p:sp>
      <p:pic>
        <p:nvPicPr>
          <p:cNvPr id="63490" name="Picture 2" descr="http://scriptshadow.net/wp-content/uploads/2013/10/4113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071866" y="-1"/>
            <a:ext cx="12215866" cy="6871425"/>
          </a:xfrm>
          <a:prstGeom prst="rect">
            <a:avLst/>
          </a:prstGeom>
          <a:noFill/>
        </p:spPr>
      </p:pic>
      <p:sp>
        <p:nvSpPr>
          <p:cNvPr id="6" name="5 Rectángulo"/>
          <p:cNvSpPr/>
          <p:nvPr/>
        </p:nvSpPr>
        <p:spPr>
          <a:xfrm>
            <a:off x="-36004" y="4558481"/>
            <a:ext cx="2951820" cy="100811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CuadroTexto"/>
          <p:cNvSpPr txBox="1"/>
          <p:nvPr/>
        </p:nvSpPr>
        <p:spPr>
          <a:xfrm>
            <a:off x="-1548680" y="4653136"/>
            <a:ext cx="439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SACRIFICIO</a:t>
            </a:r>
            <a:endParaRPr lang="es-AR" sz="4400" i="0" dirty="0">
              <a:solidFill>
                <a:schemeClr val="bg1"/>
              </a:solidFill>
              <a:latin typeface="+mj-lt"/>
              <a:ea typeface="Kozuka Gothic Pro H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836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oied.ncsu.edu/MSA/wp-content/uploads/2013/03/shutterstock_591394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1" y="0"/>
            <a:ext cx="10544101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-36512" y="1016066"/>
            <a:ext cx="3024336" cy="162084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CuadroTexto"/>
          <p:cNvSpPr txBox="1"/>
          <p:nvPr/>
        </p:nvSpPr>
        <p:spPr>
          <a:xfrm>
            <a:off x="107504" y="1083016"/>
            <a:ext cx="3600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ESCRIBÍ TU OBJETIVO</a:t>
            </a:r>
            <a:endParaRPr lang="es-AR" sz="4400" i="0" dirty="0">
              <a:solidFill>
                <a:schemeClr val="bg1"/>
              </a:solidFill>
              <a:latin typeface="+mj-lt"/>
              <a:ea typeface="Kozuka Gothic Pro H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503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torange.us/photo/4/13/Mason-hands-building-brick-wall-1259650151_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3" y="-27384"/>
            <a:ext cx="10328077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294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Resultado de imagen para tiger cat mirr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7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-828092" y="4558481"/>
            <a:ext cx="2951820" cy="100811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" name="3 CuadroTexto"/>
          <p:cNvSpPr txBox="1"/>
          <p:nvPr/>
        </p:nvSpPr>
        <p:spPr>
          <a:xfrm>
            <a:off x="-2340768" y="4653136"/>
            <a:ext cx="439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CREER</a:t>
            </a:r>
            <a:endParaRPr lang="es-AR" sz="4400" i="0" dirty="0">
              <a:solidFill>
                <a:schemeClr val="bg1"/>
              </a:solidFill>
              <a:latin typeface="+mj-lt"/>
              <a:ea typeface="Kozuka Gothic Pro H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2195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6146" name="Picture 2" descr="http://earlychildtrainingcenter.com/wp-content/uploads/2014/01/leadershi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10330658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Rectángulo"/>
          <p:cNvSpPr/>
          <p:nvPr/>
        </p:nvSpPr>
        <p:spPr>
          <a:xfrm>
            <a:off x="-900100" y="4558481"/>
            <a:ext cx="4680012" cy="100811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7 CuadroTexto"/>
          <p:cNvSpPr txBox="1"/>
          <p:nvPr/>
        </p:nvSpPr>
        <p:spPr>
          <a:xfrm>
            <a:off x="-756084" y="4653136"/>
            <a:ext cx="439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COMPROMISO</a:t>
            </a:r>
          </a:p>
        </p:txBody>
      </p:sp>
      <p:sp>
        <p:nvSpPr>
          <p:cNvPr id="9" name="8 Rectángulo"/>
          <p:cNvSpPr/>
          <p:nvPr/>
        </p:nvSpPr>
        <p:spPr>
          <a:xfrm>
            <a:off x="-697830" y="620688"/>
            <a:ext cx="4103948" cy="100811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0" name="9 CuadroTexto"/>
          <p:cNvSpPr txBox="1"/>
          <p:nvPr/>
        </p:nvSpPr>
        <p:spPr>
          <a:xfrm>
            <a:off x="-2844824" y="715343"/>
            <a:ext cx="61069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SIGNIFICADO</a:t>
            </a:r>
            <a:endParaRPr lang="es-AR" sz="4400" i="0" dirty="0">
              <a:solidFill>
                <a:schemeClr val="bg1"/>
              </a:solidFill>
              <a:latin typeface="+mj-lt"/>
              <a:ea typeface="Kozuka Gothic Pro H" pitchFamily="34" charset="-128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-2052228" y="2636912"/>
            <a:ext cx="4680012" cy="100811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11 CuadroTexto"/>
          <p:cNvSpPr txBox="1"/>
          <p:nvPr/>
        </p:nvSpPr>
        <p:spPr>
          <a:xfrm>
            <a:off x="-2052736" y="2731567"/>
            <a:ext cx="439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ACTITUD</a:t>
            </a:r>
          </a:p>
        </p:txBody>
      </p:sp>
    </p:spTree>
    <p:extLst>
      <p:ext uri="{BB962C8B-B14F-4D97-AF65-F5344CB8AC3E}">
        <p14:creationId xmlns:p14="http://schemas.microsoft.com/office/powerpoint/2010/main" val="47977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dor\Google Drive\1 Consultora\1 LiderSeHace\Imagenes\header lidersehac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373216"/>
            <a:ext cx="5092984" cy="107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7801160" y="5617017"/>
            <a:ext cx="1143744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3600" b="1" i="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Kozuka Gothic Pro H" pitchFamily="34" charset="-128"/>
              </a:rPr>
              <a:t>.com</a:t>
            </a:r>
            <a:endParaRPr lang="es-ES_tradnl" sz="3600" b="1" i="0" noProof="1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Kozuka Gothic Pro H" pitchFamily="34" charset="-128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-108520" y="4653136"/>
            <a:ext cx="9376952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3600" b="1" i="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Kozuka Gothic Pro H" pitchFamily="34" charset="-128"/>
              </a:rPr>
              <a:t>Lic</a:t>
            </a:r>
            <a:r>
              <a:rPr lang="es-ES_tradnl" sz="3600" b="1" i="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Kozuka Gothic Pro H" pitchFamily="34" charset="-128"/>
              </a:rPr>
              <a:t>. Maximiliano Hapes, MBA  @mjhapes</a:t>
            </a:r>
            <a:endParaRPr lang="es-ES_tradnl" sz="3600" b="1" i="0" noProof="1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Kozuka Gothic Pro H" pitchFamily="34" charset="-128"/>
            </a:endParaRPr>
          </a:p>
        </p:txBody>
      </p:sp>
      <p:pic>
        <p:nvPicPr>
          <p:cNvPr id="8" name="Picture 3" descr="C:\Documents and Settings\Secretaria\My Documents\My Pictures\fc597e66376d847f0f2f407832efbf4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76249" y="-171400"/>
            <a:ext cx="10620347" cy="4643446"/>
          </a:xfrm>
          <a:prstGeom prst="rect">
            <a:avLst/>
          </a:prstGeom>
          <a:noFill/>
        </p:spPr>
      </p:pic>
      <p:sp>
        <p:nvSpPr>
          <p:cNvPr id="2" name="1 Rectángulo"/>
          <p:cNvSpPr/>
          <p:nvPr/>
        </p:nvSpPr>
        <p:spPr>
          <a:xfrm>
            <a:off x="755576" y="620688"/>
            <a:ext cx="413581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4000" b="1" i="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Kozuka Gothic Pro H" pitchFamily="34" charset="-128"/>
              </a:rPr>
              <a:t>CLAVES DEL </a:t>
            </a:r>
          </a:p>
          <a:p>
            <a:r>
              <a:rPr lang="es-ES_tradnl" sz="4000" b="1" i="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Kozuka Gothic Pro H" pitchFamily="34" charset="-128"/>
              </a:rPr>
              <a:t>LIDERAZGO JOVEN</a:t>
            </a:r>
            <a:endParaRPr lang="es-ES_tradnl" sz="4000" b="1" i="0" noProof="1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Kozuka Gothic Pro H" pitchFamily="34" charset="-128"/>
            </a:endParaRPr>
          </a:p>
        </p:txBody>
      </p:sp>
      <p:pic>
        <p:nvPicPr>
          <p:cNvPr id="9" name="Picture 2" descr="C:\Users\educacionit\Desktop\logobiz con subtitulo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7" t="28670" r="13842" b="31533"/>
          <a:stretch/>
        </p:blipFill>
        <p:spPr bwMode="auto">
          <a:xfrm>
            <a:off x="200240" y="5434785"/>
            <a:ext cx="3939712" cy="123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526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3074" name="Picture 2" descr="Resultado de imagen para patch adam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2099" y="1"/>
            <a:ext cx="12240683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6804248" y="548680"/>
            <a:ext cx="2990750" cy="73836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CuadroTexto"/>
          <p:cNvSpPr txBox="1"/>
          <p:nvPr/>
        </p:nvSpPr>
        <p:spPr>
          <a:xfrm>
            <a:off x="6804248" y="548680"/>
            <a:ext cx="2232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MISIÓN</a:t>
            </a:r>
            <a:endParaRPr lang="es-AR" sz="4400" i="0" dirty="0">
              <a:solidFill>
                <a:schemeClr val="bg1"/>
              </a:solidFill>
              <a:latin typeface="+mj-lt"/>
              <a:ea typeface="Kozuka Gothic Pro H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1678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2050" name="Picture 2" descr="https://media.licdn.com/mpr/mpr/p/3/005/03e/00d/1c008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41" y="0"/>
            <a:ext cx="10430873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7092280" y="548680"/>
            <a:ext cx="2702718" cy="73836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" name="3 CuadroTexto"/>
          <p:cNvSpPr txBox="1"/>
          <p:nvPr/>
        </p:nvSpPr>
        <p:spPr>
          <a:xfrm>
            <a:off x="6732240" y="571327"/>
            <a:ext cx="2232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CRISIS</a:t>
            </a:r>
            <a:endParaRPr lang="es-AR" sz="4400" i="0" dirty="0">
              <a:solidFill>
                <a:schemeClr val="bg1"/>
              </a:solidFill>
              <a:latin typeface="+mj-lt"/>
              <a:ea typeface="Kozuka Gothic Pro H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9682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15362" name="Picture 2" descr="http://linked2leadership.com/wp-content/uploads/2011/09/bad-boss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"/>
          <a:stretch/>
        </p:blipFill>
        <p:spPr bwMode="auto">
          <a:xfrm>
            <a:off x="0" y="-99392"/>
            <a:ext cx="9144000" cy="714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-338485" y="5301208"/>
            <a:ext cx="3614341" cy="90706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5 CuadroTexto"/>
          <p:cNvSpPr txBox="1"/>
          <p:nvPr/>
        </p:nvSpPr>
        <p:spPr>
          <a:xfrm>
            <a:off x="-1548680" y="5373216"/>
            <a:ext cx="439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¿LÍDERES?</a:t>
            </a:r>
            <a:endParaRPr lang="es-AR" sz="4400" i="0" dirty="0">
              <a:solidFill>
                <a:schemeClr val="bg1"/>
              </a:solidFill>
              <a:latin typeface="+mj-lt"/>
              <a:ea typeface="Kozuka Gothic Pro H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969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3074" name="Picture 2" descr="http://cindyhesterman.com/wp-content/uploads/2014/04/Blog-photo-of-duck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8680" y="-17892"/>
            <a:ext cx="11837385" cy="690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-108520" y="5805264"/>
            <a:ext cx="7632848" cy="90706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CuadroTexto"/>
          <p:cNvSpPr txBox="1"/>
          <p:nvPr/>
        </p:nvSpPr>
        <p:spPr>
          <a:xfrm>
            <a:off x="-1476672" y="5899919"/>
            <a:ext cx="82089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¿QUÉ ES EL LIDERAZGO?</a:t>
            </a:r>
            <a:endParaRPr lang="es-AR" sz="4400" i="0" dirty="0">
              <a:solidFill>
                <a:schemeClr val="bg1"/>
              </a:solidFill>
              <a:latin typeface="+mj-lt"/>
              <a:ea typeface="Kozuka Gothic Pro H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05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images3.alphacoders.com/154/1542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0091" y="-27384"/>
            <a:ext cx="12240683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279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4.bp.blogspot.com/-M6fRvCewAjw/Va1puYnWPZI/AAAAAAAAC2c/vNOgAkdkyqg/s1600/aladdin-disneyscreencaps.com-41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68916" y="-315416"/>
            <a:ext cx="13569508" cy="763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5220072" y="548680"/>
            <a:ext cx="4247964" cy="77704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" name="3 CuadroTexto"/>
          <p:cNvSpPr txBox="1"/>
          <p:nvPr/>
        </p:nvSpPr>
        <p:spPr>
          <a:xfrm>
            <a:off x="4646358" y="556287"/>
            <a:ext cx="439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PEDÍ </a:t>
            </a:r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UN</a:t>
            </a:r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 DESEO</a:t>
            </a:r>
            <a:endParaRPr lang="es-AR" sz="4400" i="0" dirty="0">
              <a:solidFill>
                <a:schemeClr val="bg1"/>
              </a:solidFill>
              <a:latin typeface="+mj-lt"/>
              <a:ea typeface="Kozuka Gothic Pro H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5624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catholicmatch.com/institute/wp-content/uploads/2015/01/happy-s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-62335"/>
            <a:ext cx="10406857" cy="6947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108012" y="692696"/>
            <a:ext cx="2951820" cy="100811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" name="2 CuadroTexto"/>
          <p:cNvSpPr txBox="1"/>
          <p:nvPr/>
        </p:nvSpPr>
        <p:spPr>
          <a:xfrm>
            <a:off x="-1980728" y="787351"/>
            <a:ext cx="439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4400" i="0" dirty="0" smtClean="0">
                <a:solidFill>
                  <a:schemeClr val="bg1"/>
                </a:solidFill>
                <a:latin typeface="+mj-lt"/>
                <a:ea typeface="Kozuka Gothic Pro H" pitchFamily="34" charset="-128"/>
              </a:rPr>
              <a:t>ACTITUD</a:t>
            </a:r>
            <a:endParaRPr lang="es-AR" sz="4400" i="0" dirty="0">
              <a:solidFill>
                <a:schemeClr val="bg1"/>
              </a:solidFill>
              <a:latin typeface="+mj-lt"/>
              <a:ea typeface="Kozuka Gothic Pro H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0696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12100</TotalTime>
  <Words>113</Words>
  <Application>Microsoft Office PowerPoint</Application>
  <PresentationFormat>Presentación en pantalla (4:3)</PresentationFormat>
  <Paragraphs>46</Paragraphs>
  <Slides>22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3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IBM ARGENTINA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Maximiliano J Hapes</dc:creator>
  <cp:lastModifiedBy>Maximiliano J Hapes</cp:lastModifiedBy>
  <cp:revision>480</cp:revision>
  <dcterms:created xsi:type="dcterms:W3CDTF">2011-08-11T20:25:21Z</dcterms:created>
  <dcterms:modified xsi:type="dcterms:W3CDTF">2017-10-17T12:42:39Z</dcterms:modified>
</cp:coreProperties>
</file>