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</p:sldMasterIdLst>
  <p:notesMasterIdLst>
    <p:notesMasterId r:id="rId9"/>
  </p:notesMasterIdLst>
  <p:handoutMasterIdLst>
    <p:handoutMasterId r:id="rId10"/>
  </p:handoutMasterIdLst>
  <p:sldIdLst>
    <p:sldId id="256" r:id="rId3"/>
    <p:sldId id="337" r:id="rId4"/>
    <p:sldId id="342" r:id="rId5"/>
    <p:sldId id="340" r:id="rId6"/>
    <p:sldId id="341" r:id="rId7"/>
    <p:sldId id="33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6" autoAdjust="0"/>
    <p:restoredTop sz="92643" autoAdjust="0"/>
  </p:normalViewPr>
  <p:slideViewPr>
    <p:cSldViewPr>
      <p:cViewPr varScale="1">
        <p:scale>
          <a:sx n="118" d="100"/>
          <a:sy n="118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EDCDB0BB-8345-4BFC-8901-6DFF4241F6D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5F8D1A25-A361-4803-A8A0-16E28FBD9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45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BDE91181-95EF-401D-8E57-B69583D67E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C11295F1-4A9E-44E8-AF21-727B3EC0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24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1295400" y="2590800"/>
            <a:ext cx="7543800" cy="1752600"/>
          </a:xfrm>
        </p:spPr>
        <p:txBody>
          <a:bodyPr>
            <a:noAutofit/>
          </a:bodyPr>
          <a:lstStyle>
            <a:lvl1pPr marL="0" indent="0">
              <a:buNone/>
              <a:defRPr kumimoji="0" lang="en-US" sz="6000" b="0" i="0" u="none" strike="noStrike" kern="0" cap="none" spc="0" normalizeH="0" baseline="0" dirty="0" smtClean="0">
                <a:ln>
                  <a:noFill/>
                </a:ln>
                <a:gradFill>
                  <a:gsLst>
                    <a:gs pos="0">
                      <a:srgbClr val="000000">
                        <a:lumMod val="65000"/>
                        <a:lumOff val="35000"/>
                      </a:srgbClr>
                    </a:gs>
                    <a:gs pos="100000">
                      <a:srgbClr val="000000">
                        <a:lumMod val="65000"/>
                        <a:lumOff val="35000"/>
                      </a:srgbClr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  <a:ea typeface="+mj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2887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7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88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22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01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MaIster</a:t>
            </a:r>
            <a:r>
              <a:rPr lang="en-US" dirty="0" smtClean="0"/>
              <a:t>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18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57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05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89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3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4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45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60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69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79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52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304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mo, Video etc. &quot;special&quot; slid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 prstMaterial="plastic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ECFFD5"/>
                    </a:gs>
                    <a:gs pos="27000">
                      <a:srgbClr val="C9F97B"/>
                    </a:gs>
                    <a:gs pos="62000">
                      <a:srgbClr val="8BD454"/>
                    </a:gs>
                    <a:gs pos="88000">
                      <a:srgbClr val="72CB2F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572000" y="6457950"/>
            <a:ext cx="685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/>
            </a:lvl1pPr>
          </a:lstStyle>
          <a:p>
            <a:fld id="{F4BE8392-91BA-4E92-8303-199E4976C0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457950"/>
            <a:ext cx="1447800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000"/>
            </a:lvl1pPr>
          </a:lstStyle>
          <a:p>
            <a:r>
              <a:rPr lang="en-US" dirty="0" smtClean="0"/>
              <a:t>Microsoft Confidential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rot="5400000">
            <a:off x="4495800" y="6639718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8896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1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4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31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602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3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4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106376"/>
            <a:ext cx="1209713" cy="121585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 rot="5400000">
            <a:off x="8632907" y="6080909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669933"/>
              </a:gs>
              <a:gs pos="100000">
                <a:srgbClr val="1C2F13"/>
              </a:gs>
              <a:gs pos="65000">
                <a:srgbClr val="33663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7718507" y="6080909"/>
            <a:ext cx="241006" cy="241698"/>
          </a:xfrm>
          <a:prstGeom prst="rect">
            <a:avLst/>
          </a:prstGeom>
          <a:gradFill flip="none" rotWithShape="1">
            <a:gsLst>
              <a:gs pos="16000">
                <a:srgbClr val="71AA38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8013877" y="639483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717" y="5106376"/>
            <a:ext cx="544285" cy="53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47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80F54-4CFA-409A-880F-EBFA72EF711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8DA7D-5B02-4B41-9DC9-4D15E3191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4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00"/>
                </a:solidFill>
              </a:defRPr>
            </a:lvl1pPr>
          </a:lstStyle>
          <a:p>
            <a:fld id="{DAC44F21-DC6E-4DE8-A338-7608B5A003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pic>
        <p:nvPicPr>
          <p:cNvPr id="7" name="Picture 6" descr="blue plasma background crop 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" y="0"/>
            <a:ext cx="9143999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00"/>
                </a:solidFill>
              </a:defRPr>
            </a:lvl1pPr>
          </a:lstStyle>
          <a:p>
            <a:fld id="{6276E77E-C695-4EC4-8152-A23AA80986A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68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FFF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FF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FFF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hyperlink" Target="mailto:eglinsky@microsoft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0/00/Transistor_Count_and_Moore's_Law_-_2011.sv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upload.wikimedia.org/wikipedia/commons/9/94/Hendys_Law.jpg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upload.wikimedia.org/wikipedia/commons/c/c5/PPTMooresLawai.jpg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upload.wikimedia.org/wikipedia/commons/a/a1/Hard_drive_capacity_over_time.png" TargetMode="Externa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hyperlink" Target="mailto:eglinsky@microsoft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29912" y="2209800"/>
            <a:ext cx="8209288" cy="1752600"/>
          </a:xfrm>
        </p:spPr>
        <p:txBody>
          <a:bodyPr/>
          <a:lstStyle/>
          <a:p>
            <a:r>
              <a:rPr lang="en-US" b="1" dirty="0" err="1" smtClean="0"/>
              <a:t>Generación</a:t>
            </a:r>
            <a:r>
              <a:rPr lang="en-US" b="1" dirty="0" smtClean="0"/>
              <a:t> Y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8544449" y="1310960"/>
            <a:ext cx="241698" cy="241698"/>
          </a:xfrm>
          <a:prstGeom prst="rect">
            <a:avLst/>
          </a:prstGeom>
          <a:gradFill flip="none" rotWithShape="1">
            <a:gsLst>
              <a:gs pos="16000">
                <a:srgbClr val="71AA38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7924864" y="99986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27959" y="1000206"/>
            <a:ext cx="552706" cy="552452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0800000">
            <a:off x="4701735" y="374839"/>
            <a:ext cx="552452" cy="552452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92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5011181" y="99986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5010835" y="1310960"/>
            <a:ext cx="241698" cy="241698"/>
          </a:xfrm>
          <a:prstGeom prst="rect">
            <a:avLst/>
          </a:prstGeom>
          <a:gradFill flip="none" rotWithShape="1">
            <a:gsLst>
              <a:gs pos="99000">
                <a:srgbClr val="CC9933"/>
              </a:gs>
              <a:gs pos="0">
                <a:srgbClr val="FFCC3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4707405" y="1310960"/>
            <a:ext cx="241698" cy="241698"/>
          </a:xfrm>
          <a:prstGeom prst="rect">
            <a:avLst/>
          </a:prstGeom>
          <a:gradFill flip="none" rotWithShape="1">
            <a:gsLst>
              <a:gs pos="50000">
                <a:srgbClr val="336699"/>
              </a:gs>
              <a:gs pos="0">
                <a:srgbClr val="3399CC"/>
              </a:gs>
              <a:gs pos="100000">
                <a:srgbClr val="333366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4709712" y="999861"/>
            <a:ext cx="241006" cy="241698"/>
          </a:xfrm>
          <a:prstGeom prst="rect">
            <a:avLst/>
          </a:prstGeom>
          <a:gradFill flip="none" rotWithShape="1">
            <a:gsLst>
              <a:gs pos="100000">
                <a:srgbClr val="CC3333"/>
              </a:gs>
              <a:gs pos="0">
                <a:srgbClr val="CC663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39023" y="374839"/>
            <a:ext cx="552452" cy="552452"/>
          </a:xfrm>
          <a:prstGeom prst="rect">
            <a:avLst/>
          </a:prstGeom>
          <a:gradFill flip="none" rotWithShape="1">
            <a:gsLst>
              <a:gs pos="0">
                <a:srgbClr val="669933"/>
              </a:gs>
              <a:gs pos="100000">
                <a:srgbClr val="1C2F13"/>
              </a:gs>
              <a:gs pos="65000">
                <a:srgbClr val="3366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rot="5400000">
            <a:off x="7909365" y="99986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7289433" y="685939"/>
            <a:ext cx="241006" cy="241698"/>
          </a:xfrm>
          <a:prstGeom prst="rect">
            <a:avLst/>
          </a:prstGeom>
          <a:gradFill flip="none" rotWithShape="1">
            <a:gsLst>
              <a:gs pos="16000">
                <a:srgbClr val="669933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5400000">
            <a:off x="3325519" y="374493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rot="5400000">
            <a:off x="3799254" y="685939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669933"/>
              </a:gs>
              <a:gs pos="100000">
                <a:srgbClr val="1C2F13"/>
              </a:gs>
              <a:gs pos="65000">
                <a:srgbClr val="33663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rot="5400000">
            <a:off x="3799254" y="363061"/>
            <a:ext cx="241006" cy="241698"/>
          </a:xfrm>
          <a:prstGeom prst="rect">
            <a:avLst/>
          </a:prstGeom>
          <a:gradFill flip="none" rotWithShape="1">
            <a:gsLst>
              <a:gs pos="16000">
                <a:srgbClr val="71AA38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5800" y="4552890"/>
            <a:ext cx="4070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0000">
                        <a:lumMod val="65000"/>
                        <a:lumOff val="35000"/>
                      </a:srgbClr>
                    </a:gs>
                    <a:gs pos="100000">
                      <a:srgbClr val="000000">
                        <a:lumMod val="65000"/>
                        <a:lumOff val="35000"/>
                      </a:srgbClr>
                    </a:gs>
                  </a:gsLst>
                  <a:lin ang="5400000" scaled="0"/>
                </a:gradFill>
                <a:effectLst/>
                <a:uLnTx/>
                <a:uFillTx/>
                <a:latin typeface="Segoe Light" pitchFamily="34" charset="0"/>
                <a:ea typeface="Segoe UI" pitchFamily="34" charset="0"/>
                <a:cs typeface="Segoe UI" pitchFamily="34" charset="0"/>
              </a:rPr>
              <a:t>Ezequiel Glinsky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000000">
                      <a:lumMod val="65000"/>
                      <a:lumOff val="35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</a:gsLst>
                <a:lin ang="5400000" scaled="0"/>
              </a:gradFill>
              <a:effectLst/>
              <a:uLnTx/>
              <a:uFillTx/>
              <a:latin typeface="Segoe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5800" y="4961930"/>
            <a:ext cx="7858649" cy="121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Director de </a:t>
            </a:r>
            <a:r>
              <a:rPr kumimoji="0" lang="en-US" i="0" u="none" strike="noStrike" kern="0" cap="none" spc="0" normalizeH="0" baseline="0" noProof="0" dirty="0" err="1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Unidad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 de </a:t>
            </a:r>
            <a:r>
              <a:rPr lang="en-US" kern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Negocios</a:t>
            </a: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 </a:t>
            </a:r>
            <a:r>
              <a:rPr lang="en-US" kern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Servidores</a:t>
            </a: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 y </a:t>
            </a:r>
            <a:r>
              <a:rPr lang="en-US" kern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Herramientas</a:t>
            </a:r>
            <a:endParaRPr lang="en-US" kern="0" dirty="0" smtClean="0">
              <a:gradFill>
                <a:gsLst>
                  <a:gs pos="0">
                    <a:srgbClr val="3497AE"/>
                  </a:gs>
                  <a:gs pos="100000">
                    <a:srgbClr val="3497AE"/>
                  </a:gs>
                </a:gsLst>
                <a:lin ang="0" scaled="0"/>
              </a:gradFill>
              <a:latin typeface="Segoe" pitchFamily="34" charset="0"/>
              <a:ea typeface="Segoe UI" pitchFamily="34" charset="0"/>
              <a:cs typeface="Arabic Typesetting" pitchFamily="66" charset="-78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Microsoft Argentina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  <a:hlinkClick r:id="rId2"/>
              </a:rPr>
              <a:t>eglinsky@microsoft.com</a:t>
            </a: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Twitter: @</a:t>
            </a:r>
            <a:r>
              <a:rPr lang="en-US" kern="0" noProof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eglinsky</a:t>
            </a:r>
            <a:endParaRPr kumimoji="0" lang="en-US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3497AE"/>
                  </a:gs>
                  <a:gs pos="100000">
                    <a:srgbClr val="3497AE"/>
                  </a:gs>
                </a:gsLst>
                <a:lin ang="0" scaled="0"/>
              </a:gradFill>
              <a:effectLst/>
              <a:uLnTx/>
              <a:uFillTx/>
              <a:latin typeface="Segoe" pitchFamily="34" charset="0"/>
              <a:ea typeface="Segoe UI" pitchFamily="34" charset="0"/>
              <a:cs typeface="Arabic Typesetting" pitchFamily="66" charset="-78"/>
            </a:endParaRP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77107"/>
            <a:ext cx="1152686" cy="117173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629400" y="990600"/>
            <a:ext cx="552706" cy="552452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28" name="Picture 14" descr="\\server3\Restrict\FTP_Root\Clients\White_Whale\2-20196_Ballmer_Cloud_Speech\Art\_iStock\Cloud Images\iStock_000009530013XSmal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25173" y="1098442"/>
            <a:ext cx="450403" cy="45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43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6.googleusercontent.com/_loGyjar4MMI/S-InVVVW5sI/AAAAAAAACA4/IMQNZc-O7I4/s1280/Backlit%20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3413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1143000"/>
            <a:ext cx="59053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/>
              <a:t>transformación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2712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6.googleusercontent.com/_loGyjar4MMI/S-InVVVW5sI/AAAAAAAACA4/IMQNZc-O7I4/s1280/Backlit%20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3413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4400" y="1295399"/>
            <a:ext cx="38102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Microsoft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70343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00542"/>
            <a:ext cx="3998015" cy="3464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ile:Hendys Law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1" y="285749"/>
            <a:ext cx="3987800" cy="2990851"/>
          </a:xfrm>
          <a:prstGeom prst="rect">
            <a:avLst/>
          </a:prstGeom>
          <a:noFill/>
        </p:spPr>
      </p:pic>
      <p:pic>
        <p:nvPicPr>
          <p:cNvPr id="6" name="Picture 6" descr="File:Hard drive capacity over time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038600"/>
            <a:ext cx="3771900" cy="2514600"/>
          </a:xfrm>
          <a:prstGeom prst="rect">
            <a:avLst/>
          </a:prstGeom>
          <a:noFill/>
        </p:spPr>
      </p:pic>
      <p:pic>
        <p:nvPicPr>
          <p:cNvPr id="96258" name="Picture 2" descr="File:PPTMooresLawai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7276" y="3886200"/>
            <a:ext cx="2709672" cy="2727858"/>
          </a:xfrm>
          <a:prstGeom prst="rect">
            <a:avLst/>
          </a:prstGeom>
          <a:noFill/>
        </p:spPr>
      </p:pic>
      <p:pic>
        <p:nvPicPr>
          <p:cNvPr id="1026" name="Picture 2" descr="File:Transistor Count and Moore's Law - 2011.sv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16" y="175362"/>
            <a:ext cx="3962400" cy="355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1902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53703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solidFill>
                  <a:schemeClr val="bg1"/>
                </a:solidFill>
              </a:rPr>
              <a:t>mundo</a:t>
            </a:r>
            <a:r>
              <a:rPr lang="en-US" sz="7200" dirty="0" smtClean="0">
                <a:solidFill>
                  <a:schemeClr val="bg1"/>
                </a:solidFill>
              </a:rPr>
              <a:t> digital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7200" y="4572000"/>
            <a:ext cx="4326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err="1" smtClean="0">
                <a:solidFill>
                  <a:schemeClr val="bg1"/>
                </a:solidFill>
              </a:rPr>
              <a:t>inmediatez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97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29912" y="2362200"/>
            <a:ext cx="8209288" cy="1371600"/>
          </a:xfrm>
        </p:spPr>
        <p:txBody>
          <a:bodyPr/>
          <a:lstStyle/>
          <a:p>
            <a:pPr algn="ctr"/>
            <a:r>
              <a:rPr lang="en-US" sz="4800" b="1" dirty="0" smtClean="0"/>
              <a:t>¡</a:t>
            </a:r>
            <a:r>
              <a:rPr lang="en-US" sz="4800" b="1" dirty="0" err="1" smtClean="0"/>
              <a:t>Muchas</a:t>
            </a:r>
            <a:r>
              <a:rPr lang="en-US" sz="4800" b="1" dirty="0" smtClean="0"/>
              <a:t> gracias</a:t>
            </a:r>
            <a:r>
              <a:rPr lang="en-US" sz="4800" b="1" dirty="0" smtClean="0"/>
              <a:t>!</a:t>
            </a:r>
            <a:endParaRPr lang="en-US" sz="3600" b="1" dirty="0" smtClean="0"/>
          </a:p>
        </p:txBody>
      </p:sp>
      <p:sp>
        <p:nvSpPr>
          <p:cNvPr id="13" name="Rectangle 12"/>
          <p:cNvSpPr/>
          <p:nvPr/>
        </p:nvSpPr>
        <p:spPr>
          <a:xfrm rot="5400000">
            <a:off x="8544449" y="1310960"/>
            <a:ext cx="241698" cy="241698"/>
          </a:xfrm>
          <a:prstGeom prst="rect">
            <a:avLst/>
          </a:prstGeom>
          <a:gradFill flip="none" rotWithShape="1">
            <a:gsLst>
              <a:gs pos="16000">
                <a:srgbClr val="71AA38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7924864" y="99986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27959" y="1000206"/>
            <a:ext cx="552706" cy="552452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0800000">
            <a:off x="4701735" y="374839"/>
            <a:ext cx="552452" cy="552452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92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5011181" y="99986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5010835" y="1310960"/>
            <a:ext cx="241698" cy="241698"/>
          </a:xfrm>
          <a:prstGeom prst="rect">
            <a:avLst/>
          </a:prstGeom>
          <a:gradFill flip="none" rotWithShape="1">
            <a:gsLst>
              <a:gs pos="99000">
                <a:srgbClr val="CC9933"/>
              </a:gs>
              <a:gs pos="0">
                <a:srgbClr val="FFCC3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4707405" y="1310960"/>
            <a:ext cx="241698" cy="241698"/>
          </a:xfrm>
          <a:prstGeom prst="rect">
            <a:avLst/>
          </a:prstGeom>
          <a:gradFill flip="none" rotWithShape="1">
            <a:gsLst>
              <a:gs pos="50000">
                <a:srgbClr val="336699"/>
              </a:gs>
              <a:gs pos="0">
                <a:srgbClr val="3399CC"/>
              </a:gs>
              <a:gs pos="100000">
                <a:srgbClr val="333366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4709712" y="999861"/>
            <a:ext cx="241006" cy="241698"/>
          </a:xfrm>
          <a:prstGeom prst="rect">
            <a:avLst/>
          </a:prstGeom>
          <a:gradFill flip="none" rotWithShape="1">
            <a:gsLst>
              <a:gs pos="100000">
                <a:srgbClr val="CC3333"/>
              </a:gs>
              <a:gs pos="0">
                <a:srgbClr val="CC6633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39023" y="374839"/>
            <a:ext cx="552452" cy="552452"/>
          </a:xfrm>
          <a:prstGeom prst="rect">
            <a:avLst/>
          </a:prstGeom>
          <a:gradFill flip="none" rotWithShape="1">
            <a:gsLst>
              <a:gs pos="0">
                <a:srgbClr val="669933"/>
              </a:gs>
              <a:gs pos="100000">
                <a:srgbClr val="1C2F13"/>
              </a:gs>
              <a:gs pos="65000">
                <a:srgbClr val="3366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rot="5400000">
            <a:off x="7909365" y="999861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5400000">
            <a:off x="7289433" y="685939"/>
            <a:ext cx="241006" cy="241698"/>
          </a:xfrm>
          <a:prstGeom prst="rect">
            <a:avLst/>
          </a:prstGeom>
          <a:gradFill flip="none" rotWithShape="1">
            <a:gsLst>
              <a:gs pos="16000">
                <a:srgbClr val="669933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5400000">
            <a:off x="3325519" y="374493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99CC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rot="5400000">
            <a:off x="3799254" y="685939"/>
            <a:ext cx="241006" cy="241698"/>
          </a:xfrm>
          <a:prstGeom prst="rect">
            <a:avLst/>
          </a:prstGeom>
          <a:gradFill flip="none" rotWithShape="1">
            <a:gsLst>
              <a:gs pos="0">
                <a:srgbClr val="669933"/>
              </a:gs>
              <a:gs pos="100000">
                <a:srgbClr val="1C2F13"/>
              </a:gs>
              <a:gs pos="65000">
                <a:srgbClr val="33663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rot="5400000">
            <a:off x="3799254" y="363061"/>
            <a:ext cx="241006" cy="241698"/>
          </a:xfrm>
          <a:prstGeom prst="rect">
            <a:avLst/>
          </a:prstGeom>
          <a:gradFill flip="none" rotWithShape="1">
            <a:gsLst>
              <a:gs pos="16000">
                <a:srgbClr val="71AA38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5800" y="4552890"/>
            <a:ext cx="4070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000000">
                        <a:lumMod val="65000"/>
                        <a:lumOff val="35000"/>
                      </a:srgbClr>
                    </a:gs>
                    <a:gs pos="100000">
                      <a:srgbClr val="000000">
                        <a:lumMod val="65000"/>
                        <a:lumOff val="35000"/>
                      </a:srgbClr>
                    </a:gs>
                  </a:gsLst>
                  <a:lin ang="5400000" scaled="0"/>
                </a:gradFill>
                <a:effectLst/>
                <a:uLnTx/>
                <a:uFillTx/>
                <a:latin typeface="Segoe Light" pitchFamily="34" charset="0"/>
                <a:ea typeface="Segoe UI" pitchFamily="34" charset="0"/>
                <a:cs typeface="Segoe UI" pitchFamily="34" charset="0"/>
              </a:rPr>
              <a:t>Ezequiel Glinsky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000000">
                      <a:lumMod val="65000"/>
                      <a:lumOff val="35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</a:gsLst>
                <a:lin ang="5400000" scaled="0"/>
              </a:gradFill>
              <a:effectLst/>
              <a:uLnTx/>
              <a:uFillTx/>
              <a:latin typeface="Segoe Light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5800" y="4961930"/>
            <a:ext cx="7858649" cy="121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Director de </a:t>
            </a:r>
            <a:r>
              <a:rPr kumimoji="0" lang="en-US" i="0" u="none" strike="noStrike" kern="0" cap="none" spc="0" normalizeH="0" baseline="0" noProof="0" dirty="0" err="1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Unidad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 de </a:t>
            </a:r>
            <a:r>
              <a:rPr lang="en-US" kern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Negocios</a:t>
            </a: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 </a:t>
            </a:r>
            <a:r>
              <a:rPr lang="en-US" kern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Servidores</a:t>
            </a: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 y </a:t>
            </a:r>
            <a:r>
              <a:rPr lang="en-US" kern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Herramientas</a:t>
            </a:r>
            <a:endParaRPr lang="en-US" kern="0" dirty="0" smtClean="0">
              <a:gradFill>
                <a:gsLst>
                  <a:gs pos="0">
                    <a:srgbClr val="3497AE"/>
                  </a:gs>
                  <a:gs pos="100000">
                    <a:srgbClr val="3497AE"/>
                  </a:gs>
                </a:gsLst>
                <a:lin ang="0" scaled="0"/>
              </a:gradFill>
              <a:latin typeface="Segoe" pitchFamily="34" charset="0"/>
              <a:ea typeface="Segoe UI" pitchFamily="34" charset="0"/>
              <a:cs typeface="Arabic Typesetting" pitchFamily="66" charset="-78"/>
            </a:endParaRP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effectLst/>
                <a:uLnTx/>
                <a:uFillTx/>
                <a:latin typeface="Segoe" pitchFamily="34" charset="0"/>
                <a:ea typeface="Segoe UI" pitchFamily="34" charset="0"/>
                <a:cs typeface="Arabic Typesetting" pitchFamily="66" charset="-78"/>
              </a:rPr>
              <a:t>Microsoft Argentina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  <a:hlinkClick r:id="rId2"/>
              </a:rPr>
              <a:t>eglinsky@microsoft.com</a:t>
            </a:r>
            <a:r>
              <a:rPr lang="en-US" kern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Twitter: @</a:t>
            </a:r>
            <a:r>
              <a:rPr lang="en-US" kern="0" noProof="0" dirty="0" err="1" smtClean="0">
                <a:gradFill>
                  <a:gsLst>
                    <a:gs pos="0">
                      <a:srgbClr val="3497AE"/>
                    </a:gs>
                    <a:gs pos="100000">
                      <a:srgbClr val="3497AE"/>
                    </a:gs>
                  </a:gsLst>
                  <a:lin ang="0" scaled="0"/>
                </a:gradFill>
                <a:latin typeface="Segoe" pitchFamily="34" charset="0"/>
                <a:ea typeface="Segoe UI" pitchFamily="34" charset="0"/>
                <a:cs typeface="Arabic Typesetting" pitchFamily="66" charset="-78"/>
              </a:rPr>
              <a:t>eglinsky</a:t>
            </a:r>
            <a:endParaRPr kumimoji="0" lang="en-US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3497AE"/>
                  </a:gs>
                  <a:gs pos="100000">
                    <a:srgbClr val="3497AE"/>
                  </a:gs>
                </a:gsLst>
                <a:lin ang="0" scaled="0"/>
              </a:gradFill>
              <a:effectLst/>
              <a:uLnTx/>
              <a:uFillTx/>
              <a:latin typeface="Segoe" pitchFamily="34" charset="0"/>
              <a:ea typeface="Segoe UI" pitchFamily="34" charset="0"/>
              <a:cs typeface="Arabic Typesetting" pitchFamily="66" charset="-78"/>
            </a:endParaRP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77107"/>
            <a:ext cx="1152686" cy="117173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629400" y="990600"/>
            <a:ext cx="552706" cy="552452"/>
          </a:xfrm>
          <a:prstGeom prst="rect">
            <a:avLst/>
          </a:prstGeom>
          <a:gradFill flip="none" rotWithShape="1">
            <a:gsLst>
              <a:gs pos="0">
                <a:srgbClr val="CCCC33"/>
              </a:gs>
              <a:gs pos="100000">
                <a:srgbClr val="33973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28" name="Picture 14" descr="\\server3\Restrict\FTP_Root\Clients\White_Whale\2-20196_Ballmer_Cloud_Speech\Art\_iStock\Cloud Images\iStock_000009530013XSmal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25173" y="1098442"/>
            <a:ext cx="450403" cy="45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6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/>
  <cp:keywords>Cloud; techday</cp:keywords>
  <cp:lastModifiedBy/>
  <cp:revision>1</cp:revision>
  <dcterms:created xsi:type="dcterms:W3CDTF">2010-08-11T15:15:59Z</dcterms:created>
  <dcterms:modified xsi:type="dcterms:W3CDTF">2011-05-19T20:19:18Z</dcterms:modified>
</cp:coreProperties>
</file>