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61" r:id="rId4"/>
    <p:sldId id="258" r:id="rId5"/>
    <p:sldId id="259" r:id="rId6"/>
    <p:sldId id="262" r:id="rId7"/>
  </p:sldIdLst>
  <p:sldSz cx="9144000" cy="6858000" type="screen4x3"/>
  <p:notesSz cx="6858000" cy="9144000"/>
  <p:defaultTextStyle>
    <a:defPPr>
      <a:defRPr lang="es-A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2CC83-53A2-4470-9B42-C73805522204}" type="datetimeFigureOut">
              <a:rPr lang="es-AR" smtClean="0"/>
              <a:t>19/06/2012</a:t>
            </a:fld>
            <a:endParaRPr lang="es-AR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1323C5-B374-49E9-BACD-5AB67E2CDA04}" type="slidenum">
              <a:rPr lang="es-AR" smtClean="0"/>
              <a:t>‹Nº›</a:t>
            </a:fld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19771773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2CC83-53A2-4470-9B42-C73805522204}" type="datetimeFigureOut">
              <a:rPr lang="es-AR" smtClean="0"/>
              <a:t>19/06/2012</a:t>
            </a:fld>
            <a:endParaRPr lang="es-AR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1323C5-B374-49E9-BACD-5AB67E2CDA04}" type="slidenum">
              <a:rPr lang="es-AR" smtClean="0"/>
              <a:t>‹Nº›</a:t>
            </a:fld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13637386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2CC83-53A2-4470-9B42-C73805522204}" type="datetimeFigureOut">
              <a:rPr lang="es-AR" smtClean="0"/>
              <a:t>19/06/2012</a:t>
            </a:fld>
            <a:endParaRPr lang="es-AR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1323C5-B374-49E9-BACD-5AB67E2CDA04}" type="slidenum">
              <a:rPr lang="es-AR" smtClean="0"/>
              <a:t>‹Nº›</a:t>
            </a:fld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40460440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2CC83-53A2-4470-9B42-C73805522204}" type="datetimeFigureOut">
              <a:rPr lang="es-AR" smtClean="0"/>
              <a:t>19/06/2012</a:t>
            </a:fld>
            <a:endParaRPr lang="es-AR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1323C5-B374-49E9-BACD-5AB67E2CDA04}" type="slidenum">
              <a:rPr lang="es-AR" smtClean="0"/>
              <a:t>‹Nº›</a:t>
            </a:fld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9243793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2CC83-53A2-4470-9B42-C73805522204}" type="datetimeFigureOut">
              <a:rPr lang="es-AR" smtClean="0"/>
              <a:t>19/06/2012</a:t>
            </a:fld>
            <a:endParaRPr lang="es-AR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1323C5-B374-49E9-BACD-5AB67E2CDA04}" type="slidenum">
              <a:rPr lang="es-AR" smtClean="0"/>
              <a:t>‹Nº›</a:t>
            </a:fld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12573976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2CC83-53A2-4470-9B42-C73805522204}" type="datetimeFigureOut">
              <a:rPr lang="es-AR" smtClean="0"/>
              <a:t>19/06/2012</a:t>
            </a:fld>
            <a:endParaRPr lang="es-AR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1323C5-B374-49E9-BACD-5AB67E2CDA04}" type="slidenum">
              <a:rPr lang="es-AR" smtClean="0"/>
              <a:t>‹Nº›</a:t>
            </a:fld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8895320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2CC83-53A2-4470-9B42-C73805522204}" type="datetimeFigureOut">
              <a:rPr lang="es-AR" smtClean="0"/>
              <a:t>19/06/2012</a:t>
            </a:fld>
            <a:endParaRPr lang="es-AR" dirty="0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 dirty="0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1323C5-B374-49E9-BACD-5AB67E2CDA04}" type="slidenum">
              <a:rPr lang="es-AR" smtClean="0"/>
              <a:t>‹Nº›</a:t>
            </a:fld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18400334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2CC83-53A2-4470-9B42-C73805522204}" type="datetimeFigureOut">
              <a:rPr lang="es-AR" smtClean="0"/>
              <a:t>19/06/2012</a:t>
            </a:fld>
            <a:endParaRPr lang="es-AR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1323C5-B374-49E9-BACD-5AB67E2CDA04}" type="slidenum">
              <a:rPr lang="es-AR" smtClean="0"/>
              <a:t>‹Nº›</a:t>
            </a:fld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2319351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2CC83-53A2-4470-9B42-C73805522204}" type="datetimeFigureOut">
              <a:rPr lang="es-AR" smtClean="0"/>
              <a:t>19/06/2012</a:t>
            </a:fld>
            <a:endParaRPr lang="es-AR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1323C5-B374-49E9-BACD-5AB67E2CDA04}" type="slidenum">
              <a:rPr lang="es-AR" smtClean="0"/>
              <a:t>‹Nº›</a:t>
            </a:fld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26596810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2CC83-53A2-4470-9B42-C73805522204}" type="datetimeFigureOut">
              <a:rPr lang="es-AR" smtClean="0"/>
              <a:t>19/06/2012</a:t>
            </a:fld>
            <a:endParaRPr lang="es-AR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1323C5-B374-49E9-BACD-5AB67E2CDA04}" type="slidenum">
              <a:rPr lang="es-AR" smtClean="0"/>
              <a:t>‹Nº›</a:t>
            </a:fld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41726796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AR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2CC83-53A2-4470-9B42-C73805522204}" type="datetimeFigureOut">
              <a:rPr lang="es-AR" smtClean="0"/>
              <a:t>19/06/2012</a:t>
            </a:fld>
            <a:endParaRPr lang="es-AR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1323C5-B374-49E9-BACD-5AB67E2CDA04}" type="slidenum">
              <a:rPr lang="es-AR" smtClean="0"/>
              <a:t>‹Nº›</a:t>
            </a:fld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25356807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02CC83-53A2-4470-9B42-C73805522204}" type="datetimeFigureOut">
              <a:rPr lang="es-AR" smtClean="0"/>
              <a:t>19/06/2012</a:t>
            </a:fld>
            <a:endParaRPr lang="es-AR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AR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1323C5-B374-49E9-BACD-5AB67E2CDA04}" type="slidenum">
              <a:rPr lang="es-AR" smtClean="0"/>
              <a:t>‹Nº›</a:t>
            </a:fld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37422043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A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3192an$IN928013396389710@FALCON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4544" y="0"/>
            <a:ext cx="9468544" cy="69783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17679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 rot="10800000" flipV="1">
            <a:off x="827584" y="1927285"/>
            <a:ext cx="806489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4000" b="1" dirty="0" smtClean="0"/>
              <a:t>Comisión de Legislación Profesional</a:t>
            </a:r>
          </a:p>
          <a:p>
            <a:endParaRPr lang="es-AR" sz="4000" b="1" dirty="0"/>
          </a:p>
          <a:p>
            <a:r>
              <a:rPr lang="es-AR" sz="4000" b="1" dirty="0" smtClean="0"/>
              <a:t>Comisión de Jóvenes Profesionales</a:t>
            </a:r>
            <a:endParaRPr lang="es-AR" sz="4000" b="1" dirty="0"/>
          </a:p>
        </p:txBody>
      </p:sp>
    </p:spTree>
    <p:extLst>
      <p:ext uri="{BB962C8B-B14F-4D97-AF65-F5344CB8AC3E}">
        <p14:creationId xmlns:p14="http://schemas.microsoft.com/office/powerpoint/2010/main" val="3896549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755576" y="1124744"/>
            <a:ext cx="7488832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AR" sz="2400" dirty="0" smtClean="0"/>
              <a:t>“LA EDUCACION SUPERIOR NO SOLO DEBE PROVEER DE COMPETENCIAS SÓLIDAS AL MUNDO PRESENTE Y FUTURO, SINO CONTRIBUIR A LA EDUCACIÓN DE CIUDADANOS ÉTICOS, COMPROMETIDOS CON LA CONSTRUCCIÓN DE LA PAZ, LA DEFENSA DE LOS DERECHOS HUMANOS Y LOS VALORES DE LA DEMOCRACIA”</a:t>
            </a:r>
          </a:p>
          <a:p>
            <a:endParaRPr lang="es-AR" dirty="0"/>
          </a:p>
          <a:p>
            <a:r>
              <a:rPr lang="es-AR" dirty="0" smtClean="0"/>
              <a:t>Conferencia Mundial de Educación Superior</a:t>
            </a:r>
          </a:p>
          <a:p>
            <a:r>
              <a:rPr lang="es-AR" dirty="0"/>
              <a:t>P</a:t>
            </a:r>
            <a:r>
              <a:rPr lang="es-AR" dirty="0" smtClean="0"/>
              <a:t>arís, julio 2009</a:t>
            </a:r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12158862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179512" y="548680"/>
            <a:ext cx="813690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sz="2800" b="1" dirty="0" smtClean="0"/>
              <a:t>NORMAS </a:t>
            </a:r>
            <a:r>
              <a:rPr lang="es-AR" sz="2800" b="1" dirty="0" smtClean="0"/>
              <a:t>QUE REGULAN LA ACTIVIDAD </a:t>
            </a:r>
            <a:r>
              <a:rPr lang="es-AR" sz="2800" b="1" dirty="0" smtClean="0"/>
              <a:t>PROFESIONAL EN CIENCIAS ECONOMICAS </a:t>
            </a:r>
            <a:endParaRPr lang="es-AR" sz="2800" b="1" dirty="0"/>
          </a:p>
        </p:txBody>
      </p:sp>
      <p:sp>
        <p:nvSpPr>
          <p:cNvPr id="5" name="4 CuadroTexto"/>
          <p:cNvSpPr txBox="1"/>
          <p:nvPr/>
        </p:nvSpPr>
        <p:spPr>
          <a:xfrm flipH="1">
            <a:off x="755576" y="1916832"/>
            <a:ext cx="684076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3200" dirty="0" smtClean="0"/>
              <a:t>LEY NACIONAL  </a:t>
            </a:r>
            <a:r>
              <a:rPr lang="es-AR" sz="3200" dirty="0" smtClean="0"/>
              <a:t>20488</a:t>
            </a:r>
          </a:p>
          <a:p>
            <a:r>
              <a:rPr lang="es-AR" sz="3200" dirty="0" smtClean="0"/>
              <a:t>LEY DEL GCABA  466</a:t>
            </a:r>
          </a:p>
          <a:p>
            <a:r>
              <a:rPr lang="es-AR" sz="3200" dirty="0" smtClean="0"/>
              <a:t>RESOLUCIÓN DEL CPCECABA 355/80</a:t>
            </a:r>
            <a:endParaRPr lang="es-AR" sz="3200" dirty="0"/>
          </a:p>
        </p:txBody>
      </p:sp>
    </p:spTree>
    <p:extLst>
      <p:ext uri="{BB962C8B-B14F-4D97-AF65-F5344CB8AC3E}">
        <p14:creationId xmlns:p14="http://schemas.microsoft.com/office/powerpoint/2010/main" val="2915112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467544" y="980728"/>
            <a:ext cx="8208912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sz="3200" b="1" dirty="0" smtClean="0"/>
              <a:t>EL TRIBUNAL DE ETICA ACTUA</a:t>
            </a:r>
          </a:p>
          <a:p>
            <a:endParaRPr lang="es-AR" sz="2800" dirty="0" smtClean="0"/>
          </a:p>
          <a:p>
            <a:endParaRPr lang="es-AR" sz="2800" dirty="0"/>
          </a:p>
          <a:p>
            <a:pPr marL="514350" indent="-514350">
              <a:buFont typeface="+mj-lt"/>
              <a:buAutoNum type="arabicPeriod"/>
            </a:pPr>
            <a:r>
              <a:rPr lang="es-AR" sz="2800" b="1" dirty="0" smtClean="0"/>
              <a:t>Por denuncia escrita y fundada</a:t>
            </a:r>
          </a:p>
          <a:p>
            <a:pPr marL="514350" indent="-514350">
              <a:buFont typeface="+mj-lt"/>
              <a:buAutoNum type="arabicPeriod"/>
            </a:pPr>
            <a:r>
              <a:rPr lang="es-AR" sz="2800" b="1" dirty="0" smtClean="0"/>
              <a:t>Por resolución motivada del Consejo Directivo</a:t>
            </a:r>
          </a:p>
          <a:p>
            <a:pPr marL="514350" indent="-514350">
              <a:buFont typeface="+mj-lt"/>
              <a:buAutoNum type="arabicPeriod"/>
            </a:pPr>
            <a:r>
              <a:rPr lang="es-AR" sz="2800" b="1" dirty="0" smtClean="0"/>
              <a:t>De oficio, dando razones para ello</a:t>
            </a:r>
          </a:p>
          <a:p>
            <a:pPr marL="514350" indent="-514350">
              <a:buFont typeface="+mj-lt"/>
              <a:buAutoNum type="arabicPeriod"/>
            </a:pPr>
            <a:r>
              <a:rPr lang="es-AR" sz="2800" b="1" dirty="0" smtClean="0"/>
              <a:t>Las decididas por la Comisión de Ética y Vigilancia Profesional</a:t>
            </a:r>
          </a:p>
        </p:txBody>
      </p:sp>
    </p:spTree>
    <p:extLst>
      <p:ext uri="{BB962C8B-B14F-4D97-AF65-F5344CB8AC3E}">
        <p14:creationId xmlns:p14="http://schemas.microsoft.com/office/powerpoint/2010/main" val="33179822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683568" y="548680"/>
            <a:ext cx="6984776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s-AR" sz="2400" b="1" dirty="0" smtClean="0"/>
          </a:p>
          <a:p>
            <a:pPr algn="ctr"/>
            <a:endParaRPr lang="es-AR" sz="2400" b="1" dirty="0"/>
          </a:p>
          <a:p>
            <a:pPr algn="ctr"/>
            <a:r>
              <a:rPr lang="es-AR" sz="2400" b="1" dirty="0" smtClean="0"/>
              <a:t>LA MATRICULACIÓN  -- OBLIGATORIEDAD</a:t>
            </a:r>
          </a:p>
          <a:p>
            <a:endParaRPr lang="es-AR" sz="2400" b="1" dirty="0"/>
          </a:p>
          <a:p>
            <a:r>
              <a:rPr lang="es-AR" sz="2400" b="1" dirty="0" smtClean="0"/>
              <a:t>La ley 20488 </a:t>
            </a:r>
          </a:p>
          <a:p>
            <a:endParaRPr lang="es-AR" sz="2400" dirty="0"/>
          </a:p>
          <a:p>
            <a:endParaRPr lang="es-AR" sz="2400" dirty="0" smtClean="0"/>
          </a:p>
          <a:p>
            <a:pPr marL="342900" indent="-342900">
              <a:buFont typeface="Wingdings" pitchFamily="2" charset="2"/>
              <a:buChar char="§"/>
            </a:pPr>
            <a:r>
              <a:rPr lang="es-AR" sz="2000" b="1" dirty="0" smtClean="0"/>
              <a:t>Establece fehacientemente la obligatoriedad de matricularse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es-AR" sz="2000" b="1" dirty="0" smtClean="0"/>
              <a:t>Delega el poder  de policía a los Consejos Profesionales. </a:t>
            </a:r>
            <a:endParaRPr lang="es-AR" sz="2000" b="1" dirty="0"/>
          </a:p>
          <a:p>
            <a:pPr marL="342900" indent="-342900">
              <a:buFont typeface="Wingdings" pitchFamily="2" charset="2"/>
              <a:buChar char="§"/>
            </a:pPr>
            <a:r>
              <a:rPr lang="es-AR" sz="2000" b="1" dirty="0" smtClean="0"/>
              <a:t>Establece las incumbencias profesionales</a:t>
            </a:r>
            <a:endParaRPr lang="es-AR" sz="2000" b="1" dirty="0"/>
          </a:p>
        </p:txBody>
      </p:sp>
    </p:spTree>
    <p:extLst>
      <p:ext uri="{BB962C8B-B14F-4D97-AF65-F5344CB8AC3E}">
        <p14:creationId xmlns:p14="http://schemas.microsoft.com/office/powerpoint/2010/main" val="160187150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106</TotalTime>
  <Words>144</Words>
  <Application>Microsoft Office PowerPoint</Application>
  <PresentationFormat>Presentación en pantalla (4:3)</PresentationFormat>
  <Paragraphs>28</Paragraphs>
  <Slides>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6</vt:i4>
      </vt:variant>
    </vt:vector>
  </HeadingPairs>
  <TitlesOfParts>
    <vt:vector size="7" baseType="lpstr"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Luffi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Luffi</dc:creator>
  <cp:lastModifiedBy>Luffi</cp:lastModifiedBy>
  <cp:revision>9</cp:revision>
  <dcterms:created xsi:type="dcterms:W3CDTF">2012-06-14T15:36:13Z</dcterms:created>
  <dcterms:modified xsi:type="dcterms:W3CDTF">2012-06-19T14:20:13Z</dcterms:modified>
</cp:coreProperties>
</file>