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8"/>
  </p:notesMasterIdLst>
  <p:sldIdLst>
    <p:sldId id="256" r:id="rId2"/>
    <p:sldId id="257" r:id="rId3"/>
    <p:sldId id="258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77DDE7-FC8C-425A-AA45-CA55D2801A93}" type="doc">
      <dgm:prSet loTypeId="urn:microsoft.com/office/officeart/2005/8/layout/vList2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s-AR"/>
        </a:p>
      </dgm:t>
    </dgm:pt>
    <dgm:pt modelId="{418DD9B5-CE36-439A-85AF-733946374934}">
      <dgm:prSet phldrT="[Text]"/>
      <dgm:spPr/>
      <dgm:t>
        <a:bodyPr/>
        <a:lstStyle/>
        <a:p>
          <a:pPr algn="l"/>
          <a:r>
            <a:rPr lang="es-AR" smtClean="0"/>
            <a:t>Inciso 3  “  Ofrezcan  </a:t>
          </a:r>
          <a:r>
            <a:rPr lang="es-AR" b="1" smtClean="0"/>
            <a:t>elevado   grado   de   inalterabilidad   </a:t>
          </a:r>
          <a:r>
            <a:rPr lang="es-AR" smtClean="0"/>
            <a:t>de   las   registraciones   volcadas,   el   que   estará sustentado en controles internos documentados de tipo administrativo contable y otros de tipos operativos o programados, aplicables sobre la información de entrada, su procesamiento e información de salida. Dicha    inalterabilidad    buscará     impedir    que    se  genere     más    de   un   proceso     de registración por cada hecho económico y que asimismo, toda anulación de cualquier proceso, se logre a través de un asiento de ajuste. </a:t>
          </a:r>
          <a:endParaRPr lang="es-AR" dirty="0"/>
        </a:p>
      </dgm:t>
    </dgm:pt>
    <dgm:pt modelId="{352794F6-4C8A-4598-9308-F48FDB60CB8D}" type="parTrans" cxnId="{DD368EA3-DAD1-4114-AC15-339AD03B5D25}">
      <dgm:prSet/>
      <dgm:spPr/>
      <dgm:t>
        <a:bodyPr/>
        <a:lstStyle/>
        <a:p>
          <a:endParaRPr lang="es-AR"/>
        </a:p>
      </dgm:t>
    </dgm:pt>
    <dgm:pt modelId="{61C86A3C-84B6-4BA1-8D6E-61BF729E9F1B}" type="sibTrans" cxnId="{DD368EA3-DAD1-4114-AC15-339AD03B5D25}">
      <dgm:prSet/>
      <dgm:spPr/>
      <dgm:t>
        <a:bodyPr/>
        <a:lstStyle/>
        <a:p>
          <a:endParaRPr lang="es-AR"/>
        </a:p>
      </dgm:t>
    </dgm:pt>
    <dgm:pt modelId="{2ABCF66B-FD0F-4ABC-A10E-38F721DF5A52}" type="pres">
      <dgm:prSet presAssocID="{4877DDE7-FC8C-425A-AA45-CA55D2801A9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AR"/>
        </a:p>
      </dgm:t>
    </dgm:pt>
    <dgm:pt modelId="{E80A0EC0-3441-4483-AC80-25B2A3EB01B3}" type="pres">
      <dgm:prSet presAssocID="{418DD9B5-CE36-439A-85AF-73394637493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AR"/>
        </a:p>
      </dgm:t>
    </dgm:pt>
  </dgm:ptLst>
  <dgm:cxnLst>
    <dgm:cxn modelId="{34472E5B-5FB2-4A7F-A16D-8810A1077F20}" type="presOf" srcId="{418DD9B5-CE36-439A-85AF-733946374934}" destId="{E80A0EC0-3441-4483-AC80-25B2A3EB01B3}" srcOrd="0" destOrd="0" presId="urn:microsoft.com/office/officeart/2005/8/layout/vList2"/>
    <dgm:cxn modelId="{DD368EA3-DAD1-4114-AC15-339AD03B5D25}" srcId="{4877DDE7-FC8C-425A-AA45-CA55D2801A93}" destId="{418DD9B5-CE36-439A-85AF-733946374934}" srcOrd="0" destOrd="0" parTransId="{352794F6-4C8A-4598-9308-F48FDB60CB8D}" sibTransId="{61C86A3C-84B6-4BA1-8D6E-61BF729E9F1B}"/>
    <dgm:cxn modelId="{8ACB035C-490F-4A88-A019-127A73CFCF31}" type="presOf" srcId="{4877DDE7-FC8C-425A-AA45-CA55D2801A93}" destId="{2ABCF66B-FD0F-4ABC-A10E-38F721DF5A52}" srcOrd="0" destOrd="0" presId="urn:microsoft.com/office/officeart/2005/8/layout/vList2"/>
    <dgm:cxn modelId="{06A30BF7-C958-4153-A433-686F07833F1B}" type="presParOf" srcId="{2ABCF66B-FD0F-4ABC-A10E-38F721DF5A52}" destId="{E80A0EC0-3441-4483-AC80-25B2A3EB01B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DFB19B3-B652-445B-AE20-A38D1CE05056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s-AR"/>
        </a:p>
      </dgm:t>
    </dgm:pt>
    <dgm:pt modelId="{8D0D0425-5630-4A2C-9BE7-B8636ED7C6AF}">
      <dgm:prSet phldrT="[Text]" custT="1"/>
      <dgm:spPr/>
      <dgm:t>
        <a:bodyPr/>
        <a:lstStyle/>
        <a:p>
          <a:r>
            <a:rPr lang="en-US" sz="3200" dirty="0" smtClean="0"/>
            <a:t>Art. 61 de Ley de 19.550</a:t>
          </a:r>
          <a:endParaRPr lang="es-AR" sz="3200" dirty="0"/>
        </a:p>
      </dgm:t>
    </dgm:pt>
    <dgm:pt modelId="{7D8CF173-A006-46FE-A26B-94C319D0808B}" type="parTrans" cxnId="{86C81913-66D9-4555-AC89-5EA83C5478F4}">
      <dgm:prSet/>
      <dgm:spPr/>
      <dgm:t>
        <a:bodyPr/>
        <a:lstStyle/>
        <a:p>
          <a:endParaRPr lang="es-AR" sz="3200"/>
        </a:p>
      </dgm:t>
    </dgm:pt>
    <dgm:pt modelId="{7E72BB5D-3AA5-48D8-AD1C-BB5212B03126}" type="sibTrans" cxnId="{86C81913-66D9-4555-AC89-5EA83C5478F4}">
      <dgm:prSet/>
      <dgm:spPr/>
      <dgm:t>
        <a:bodyPr/>
        <a:lstStyle/>
        <a:p>
          <a:endParaRPr lang="es-AR" sz="3200"/>
        </a:p>
      </dgm:t>
    </dgm:pt>
    <dgm:pt modelId="{66FE7C90-7D71-4037-BB8A-4C623FF49BBC}">
      <dgm:prSet phldrT="[Text]" custT="1"/>
      <dgm:spPr/>
      <dgm:t>
        <a:bodyPr/>
        <a:lstStyle/>
        <a:p>
          <a:r>
            <a:rPr lang="en-US" sz="3200" dirty="0" err="1" smtClean="0"/>
            <a:t>Sistemas</a:t>
          </a:r>
          <a:r>
            <a:rPr lang="en-US" sz="3200" dirty="0" smtClean="0"/>
            <a:t> de </a:t>
          </a:r>
          <a:r>
            <a:rPr lang="en-US" sz="3200" dirty="0" err="1" smtClean="0"/>
            <a:t>Registros</a:t>
          </a:r>
          <a:r>
            <a:rPr lang="en-US" sz="3200" dirty="0" smtClean="0"/>
            <a:t> </a:t>
          </a:r>
          <a:r>
            <a:rPr lang="en-US" sz="3200" dirty="0" err="1" smtClean="0"/>
            <a:t>Informatizados</a:t>
          </a:r>
          <a:r>
            <a:rPr lang="en-US" sz="3200" dirty="0" smtClean="0"/>
            <a:t> </a:t>
          </a:r>
          <a:r>
            <a:rPr lang="en-US" sz="3200" dirty="0" err="1" smtClean="0"/>
            <a:t>copiados</a:t>
          </a:r>
          <a:r>
            <a:rPr lang="en-US" sz="3200" dirty="0" smtClean="0"/>
            <a:t> a </a:t>
          </a:r>
          <a:r>
            <a:rPr lang="en-US" sz="3200" dirty="0" err="1" smtClean="0"/>
            <a:t>Libros</a:t>
          </a:r>
          <a:endParaRPr lang="es-AR" sz="3200" dirty="0"/>
        </a:p>
      </dgm:t>
    </dgm:pt>
    <dgm:pt modelId="{22FE8DD3-CFF7-48CA-B993-1455DF28DF30}" type="parTrans" cxnId="{F29DF3D0-157F-43A8-B26D-9E6DF22E81D4}">
      <dgm:prSet/>
      <dgm:spPr/>
      <dgm:t>
        <a:bodyPr/>
        <a:lstStyle/>
        <a:p>
          <a:endParaRPr lang="es-AR" sz="3200"/>
        </a:p>
      </dgm:t>
    </dgm:pt>
    <dgm:pt modelId="{ED6D15B1-E923-4B8D-AD45-FF0D1874252B}" type="sibTrans" cxnId="{F29DF3D0-157F-43A8-B26D-9E6DF22E81D4}">
      <dgm:prSet/>
      <dgm:spPr/>
      <dgm:t>
        <a:bodyPr/>
        <a:lstStyle/>
        <a:p>
          <a:endParaRPr lang="es-AR" sz="3200"/>
        </a:p>
      </dgm:t>
    </dgm:pt>
    <dgm:pt modelId="{1DA23F94-DA7F-4FC1-8613-CD0A5131B1D9}" type="pres">
      <dgm:prSet presAssocID="{4DFB19B3-B652-445B-AE20-A38D1CE0505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AR"/>
        </a:p>
      </dgm:t>
    </dgm:pt>
    <dgm:pt modelId="{1F3D034E-76CA-4E9F-9134-78EDF187EDC4}" type="pres">
      <dgm:prSet presAssocID="{8D0D0425-5630-4A2C-9BE7-B8636ED7C6AF}" presName="parentLin" presStyleCnt="0"/>
      <dgm:spPr/>
      <dgm:t>
        <a:bodyPr/>
        <a:lstStyle/>
        <a:p>
          <a:endParaRPr lang="es-AR"/>
        </a:p>
      </dgm:t>
    </dgm:pt>
    <dgm:pt modelId="{A6431D16-2A76-4F61-BF70-000C45AF0D7C}" type="pres">
      <dgm:prSet presAssocID="{8D0D0425-5630-4A2C-9BE7-B8636ED7C6AF}" presName="parentLeftMargin" presStyleLbl="node1" presStyleIdx="0" presStyleCnt="2"/>
      <dgm:spPr/>
      <dgm:t>
        <a:bodyPr/>
        <a:lstStyle/>
        <a:p>
          <a:endParaRPr lang="es-AR"/>
        </a:p>
      </dgm:t>
    </dgm:pt>
    <dgm:pt modelId="{F8A4CD72-13AF-4000-8A32-1F5EA87C7F11}" type="pres">
      <dgm:prSet presAssocID="{8D0D0425-5630-4A2C-9BE7-B8636ED7C6AF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D9182530-2469-45D7-BC43-44CD284877F0}" type="pres">
      <dgm:prSet presAssocID="{8D0D0425-5630-4A2C-9BE7-B8636ED7C6AF}" presName="negativeSpace" presStyleCnt="0"/>
      <dgm:spPr/>
      <dgm:t>
        <a:bodyPr/>
        <a:lstStyle/>
        <a:p>
          <a:endParaRPr lang="es-AR"/>
        </a:p>
      </dgm:t>
    </dgm:pt>
    <dgm:pt modelId="{FC68B064-5987-47A2-8FB2-EA474C71F30A}" type="pres">
      <dgm:prSet presAssocID="{8D0D0425-5630-4A2C-9BE7-B8636ED7C6AF}" presName="childText" presStyleLbl="conFgAcc1" presStyleIdx="0" presStyleCnt="2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8154C2F1-749E-4295-95FF-DB2479974784}" type="pres">
      <dgm:prSet presAssocID="{7E72BB5D-3AA5-48D8-AD1C-BB5212B03126}" presName="spaceBetweenRectangles" presStyleCnt="0"/>
      <dgm:spPr/>
      <dgm:t>
        <a:bodyPr/>
        <a:lstStyle/>
        <a:p>
          <a:endParaRPr lang="es-AR"/>
        </a:p>
      </dgm:t>
    </dgm:pt>
    <dgm:pt modelId="{E668DEF0-058A-4059-A3BA-D915141C251B}" type="pres">
      <dgm:prSet presAssocID="{66FE7C90-7D71-4037-BB8A-4C623FF49BBC}" presName="parentLin" presStyleCnt="0"/>
      <dgm:spPr/>
      <dgm:t>
        <a:bodyPr/>
        <a:lstStyle/>
        <a:p>
          <a:endParaRPr lang="es-AR"/>
        </a:p>
      </dgm:t>
    </dgm:pt>
    <dgm:pt modelId="{83971577-10C9-4366-9AFB-CBCB6E0C4260}" type="pres">
      <dgm:prSet presAssocID="{66FE7C90-7D71-4037-BB8A-4C623FF49BBC}" presName="parentLeftMargin" presStyleLbl="node1" presStyleIdx="0" presStyleCnt="2"/>
      <dgm:spPr/>
      <dgm:t>
        <a:bodyPr/>
        <a:lstStyle/>
        <a:p>
          <a:endParaRPr lang="es-AR"/>
        </a:p>
      </dgm:t>
    </dgm:pt>
    <dgm:pt modelId="{BC7F146F-F89F-465E-97D9-44BB701620F0}" type="pres">
      <dgm:prSet presAssocID="{66FE7C90-7D71-4037-BB8A-4C623FF49BBC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E0B57F5F-1F23-4F84-8D28-E9A664034468}" type="pres">
      <dgm:prSet presAssocID="{66FE7C90-7D71-4037-BB8A-4C623FF49BBC}" presName="negativeSpace" presStyleCnt="0"/>
      <dgm:spPr/>
      <dgm:t>
        <a:bodyPr/>
        <a:lstStyle/>
        <a:p>
          <a:endParaRPr lang="es-AR"/>
        </a:p>
      </dgm:t>
    </dgm:pt>
    <dgm:pt modelId="{EDF154BD-6D8F-45B4-B7C7-80DF030CEB59}" type="pres">
      <dgm:prSet presAssocID="{66FE7C90-7D71-4037-BB8A-4C623FF49BBC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</dgm:ptLst>
  <dgm:cxnLst>
    <dgm:cxn modelId="{252C2E69-F143-4D8A-AE7B-5E7313FCED94}" type="presOf" srcId="{8D0D0425-5630-4A2C-9BE7-B8636ED7C6AF}" destId="{A6431D16-2A76-4F61-BF70-000C45AF0D7C}" srcOrd="0" destOrd="0" presId="urn:microsoft.com/office/officeart/2005/8/layout/list1"/>
    <dgm:cxn modelId="{5CC4DEAE-AD32-4C27-8997-704E6E2A824D}" type="presOf" srcId="{66FE7C90-7D71-4037-BB8A-4C623FF49BBC}" destId="{83971577-10C9-4366-9AFB-CBCB6E0C4260}" srcOrd="0" destOrd="0" presId="urn:microsoft.com/office/officeart/2005/8/layout/list1"/>
    <dgm:cxn modelId="{86C81913-66D9-4555-AC89-5EA83C5478F4}" srcId="{4DFB19B3-B652-445B-AE20-A38D1CE05056}" destId="{8D0D0425-5630-4A2C-9BE7-B8636ED7C6AF}" srcOrd="0" destOrd="0" parTransId="{7D8CF173-A006-46FE-A26B-94C319D0808B}" sibTransId="{7E72BB5D-3AA5-48D8-AD1C-BB5212B03126}"/>
    <dgm:cxn modelId="{77590AB4-57FA-42D3-ABA4-8A2ECB6E9932}" type="presOf" srcId="{4DFB19B3-B652-445B-AE20-A38D1CE05056}" destId="{1DA23F94-DA7F-4FC1-8613-CD0A5131B1D9}" srcOrd="0" destOrd="0" presId="urn:microsoft.com/office/officeart/2005/8/layout/list1"/>
    <dgm:cxn modelId="{F29DF3D0-157F-43A8-B26D-9E6DF22E81D4}" srcId="{4DFB19B3-B652-445B-AE20-A38D1CE05056}" destId="{66FE7C90-7D71-4037-BB8A-4C623FF49BBC}" srcOrd="1" destOrd="0" parTransId="{22FE8DD3-CFF7-48CA-B993-1455DF28DF30}" sibTransId="{ED6D15B1-E923-4B8D-AD45-FF0D1874252B}"/>
    <dgm:cxn modelId="{A194DBC9-D51E-499F-AAC0-F30DDD170C86}" type="presOf" srcId="{8D0D0425-5630-4A2C-9BE7-B8636ED7C6AF}" destId="{F8A4CD72-13AF-4000-8A32-1F5EA87C7F11}" srcOrd="1" destOrd="0" presId="urn:microsoft.com/office/officeart/2005/8/layout/list1"/>
    <dgm:cxn modelId="{85EBF0CA-F0D3-4E01-922A-3D5F7EF62B08}" type="presOf" srcId="{66FE7C90-7D71-4037-BB8A-4C623FF49BBC}" destId="{BC7F146F-F89F-465E-97D9-44BB701620F0}" srcOrd="1" destOrd="0" presId="urn:microsoft.com/office/officeart/2005/8/layout/list1"/>
    <dgm:cxn modelId="{DE217903-EF16-43CD-8E63-9DDF9B82F666}" type="presParOf" srcId="{1DA23F94-DA7F-4FC1-8613-CD0A5131B1D9}" destId="{1F3D034E-76CA-4E9F-9134-78EDF187EDC4}" srcOrd="0" destOrd="0" presId="urn:microsoft.com/office/officeart/2005/8/layout/list1"/>
    <dgm:cxn modelId="{0187A4B9-9C9D-4A1C-B46A-7F10E1365727}" type="presParOf" srcId="{1F3D034E-76CA-4E9F-9134-78EDF187EDC4}" destId="{A6431D16-2A76-4F61-BF70-000C45AF0D7C}" srcOrd="0" destOrd="0" presId="urn:microsoft.com/office/officeart/2005/8/layout/list1"/>
    <dgm:cxn modelId="{1A7E7624-C419-4C1D-B1CC-26853BF1D4CD}" type="presParOf" srcId="{1F3D034E-76CA-4E9F-9134-78EDF187EDC4}" destId="{F8A4CD72-13AF-4000-8A32-1F5EA87C7F11}" srcOrd="1" destOrd="0" presId="urn:microsoft.com/office/officeart/2005/8/layout/list1"/>
    <dgm:cxn modelId="{E79595A8-2E09-47BF-BB8E-44888543820F}" type="presParOf" srcId="{1DA23F94-DA7F-4FC1-8613-CD0A5131B1D9}" destId="{D9182530-2469-45D7-BC43-44CD284877F0}" srcOrd="1" destOrd="0" presId="urn:microsoft.com/office/officeart/2005/8/layout/list1"/>
    <dgm:cxn modelId="{8578D66B-7760-4B41-ACFB-AC31463FEB09}" type="presParOf" srcId="{1DA23F94-DA7F-4FC1-8613-CD0A5131B1D9}" destId="{FC68B064-5987-47A2-8FB2-EA474C71F30A}" srcOrd="2" destOrd="0" presId="urn:microsoft.com/office/officeart/2005/8/layout/list1"/>
    <dgm:cxn modelId="{04D560D5-6AA1-433A-BDAD-79BF5B6EBCCB}" type="presParOf" srcId="{1DA23F94-DA7F-4FC1-8613-CD0A5131B1D9}" destId="{8154C2F1-749E-4295-95FF-DB2479974784}" srcOrd="3" destOrd="0" presId="urn:microsoft.com/office/officeart/2005/8/layout/list1"/>
    <dgm:cxn modelId="{396FF691-0029-4108-9A92-FF975112BA33}" type="presParOf" srcId="{1DA23F94-DA7F-4FC1-8613-CD0A5131B1D9}" destId="{E668DEF0-058A-4059-A3BA-D915141C251B}" srcOrd="4" destOrd="0" presId="urn:microsoft.com/office/officeart/2005/8/layout/list1"/>
    <dgm:cxn modelId="{8A08FBE2-CBC2-40B0-BDBC-1F3919A9AD26}" type="presParOf" srcId="{E668DEF0-058A-4059-A3BA-D915141C251B}" destId="{83971577-10C9-4366-9AFB-CBCB6E0C4260}" srcOrd="0" destOrd="0" presId="urn:microsoft.com/office/officeart/2005/8/layout/list1"/>
    <dgm:cxn modelId="{2D7DCD5A-2B0E-411B-8C9A-12A2CFEC20A4}" type="presParOf" srcId="{E668DEF0-058A-4059-A3BA-D915141C251B}" destId="{BC7F146F-F89F-465E-97D9-44BB701620F0}" srcOrd="1" destOrd="0" presId="urn:microsoft.com/office/officeart/2005/8/layout/list1"/>
    <dgm:cxn modelId="{422F316F-9D27-4AE5-B3B5-3F760E763E9A}" type="presParOf" srcId="{1DA23F94-DA7F-4FC1-8613-CD0A5131B1D9}" destId="{E0B57F5F-1F23-4F84-8D28-E9A664034468}" srcOrd="5" destOrd="0" presId="urn:microsoft.com/office/officeart/2005/8/layout/list1"/>
    <dgm:cxn modelId="{8EE29566-F258-4CB3-8E79-F72374E852BF}" type="presParOf" srcId="{1DA23F94-DA7F-4FC1-8613-CD0A5131B1D9}" destId="{EDF154BD-6D8F-45B4-B7C7-80DF030CEB59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3C9FAB9-5570-480D-BA15-9B053DDEF38D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s-AR"/>
        </a:p>
      </dgm:t>
    </dgm:pt>
    <dgm:pt modelId="{685CFE94-2C2D-4D4F-AF5D-68D8321856CB}">
      <dgm:prSet phldrT="[Text]" custT="1"/>
      <dgm:spPr/>
      <dgm:t>
        <a:bodyPr/>
        <a:lstStyle/>
        <a:p>
          <a:r>
            <a:rPr lang="es-AR" sz="2000" dirty="0" smtClean="0"/>
            <a:t>Registro de los LOGS de los Usuarios</a:t>
          </a:r>
          <a:endParaRPr lang="es-AR" sz="2000" dirty="0"/>
        </a:p>
      </dgm:t>
    </dgm:pt>
    <dgm:pt modelId="{44DE9FB4-D257-4CAD-9CCB-70B597CE47D8}" type="parTrans" cxnId="{9D334DCF-A806-4900-A7AC-EFD9A0FF4FC3}">
      <dgm:prSet/>
      <dgm:spPr/>
      <dgm:t>
        <a:bodyPr/>
        <a:lstStyle/>
        <a:p>
          <a:endParaRPr lang="es-AR"/>
        </a:p>
      </dgm:t>
    </dgm:pt>
    <dgm:pt modelId="{A11C28B7-EEB5-4B80-82F2-7CBAFB07E050}" type="sibTrans" cxnId="{9D334DCF-A806-4900-A7AC-EFD9A0FF4FC3}">
      <dgm:prSet/>
      <dgm:spPr/>
      <dgm:t>
        <a:bodyPr/>
        <a:lstStyle/>
        <a:p>
          <a:endParaRPr lang="es-AR"/>
        </a:p>
      </dgm:t>
    </dgm:pt>
    <dgm:pt modelId="{4AD642B3-2452-417D-BDCF-6C8F2F0F9D6B}">
      <dgm:prSet phldrT="[Text]" custT="1"/>
      <dgm:spPr/>
      <dgm:t>
        <a:bodyPr/>
        <a:lstStyle/>
        <a:p>
          <a:r>
            <a:rPr lang="es-AR" sz="2000" dirty="0" smtClean="0"/>
            <a:t>Acceso restringido a la base de datos del sistema de registros</a:t>
          </a:r>
          <a:endParaRPr lang="es-AR" sz="2000" dirty="0"/>
        </a:p>
      </dgm:t>
    </dgm:pt>
    <dgm:pt modelId="{5F20BEED-C567-448E-994E-39C302159ECE}" type="parTrans" cxnId="{ECBC2195-F812-4835-A025-0377FC166C66}">
      <dgm:prSet/>
      <dgm:spPr/>
      <dgm:t>
        <a:bodyPr/>
        <a:lstStyle/>
        <a:p>
          <a:endParaRPr lang="es-AR"/>
        </a:p>
      </dgm:t>
    </dgm:pt>
    <dgm:pt modelId="{BB35D8A4-0FCD-4347-8B0F-1D856C8B7358}" type="sibTrans" cxnId="{ECBC2195-F812-4835-A025-0377FC166C66}">
      <dgm:prSet/>
      <dgm:spPr/>
      <dgm:t>
        <a:bodyPr/>
        <a:lstStyle/>
        <a:p>
          <a:endParaRPr lang="es-AR"/>
        </a:p>
      </dgm:t>
    </dgm:pt>
    <dgm:pt modelId="{CBFBD43C-B439-4E8A-BF4B-7AA81F1C42B6}">
      <dgm:prSet phldrT="[Text]" custT="1"/>
      <dgm:spPr/>
      <dgm:t>
        <a:bodyPr/>
        <a:lstStyle/>
        <a:p>
          <a:r>
            <a:rPr lang="es-AR" sz="2000" dirty="0" smtClean="0"/>
            <a:t>La documentación del sistema</a:t>
          </a:r>
          <a:endParaRPr lang="es-AR" sz="2000" dirty="0"/>
        </a:p>
      </dgm:t>
    </dgm:pt>
    <dgm:pt modelId="{D34DEE3C-12AC-4D99-85AD-BB367F85E6E6}" type="parTrans" cxnId="{BC94B9B2-EDDA-49D8-AFBE-73E25D5933B9}">
      <dgm:prSet/>
      <dgm:spPr/>
      <dgm:t>
        <a:bodyPr/>
        <a:lstStyle/>
        <a:p>
          <a:endParaRPr lang="es-AR"/>
        </a:p>
      </dgm:t>
    </dgm:pt>
    <dgm:pt modelId="{A210A85B-B1E4-460C-A386-FBB63392CB80}" type="sibTrans" cxnId="{BC94B9B2-EDDA-49D8-AFBE-73E25D5933B9}">
      <dgm:prSet/>
      <dgm:spPr/>
      <dgm:t>
        <a:bodyPr/>
        <a:lstStyle/>
        <a:p>
          <a:endParaRPr lang="es-AR"/>
        </a:p>
      </dgm:t>
    </dgm:pt>
    <dgm:pt modelId="{B778F8BB-8CEF-4206-A41F-37A8C256C5C9}">
      <dgm:prSet phldrT="[Text]" custT="1"/>
      <dgm:spPr/>
      <dgm:t>
        <a:bodyPr/>
        <a:lstStyle/>
        <a:p>
          <a:r>
            <a:rPr lang="es-AR" sz="2000" dirty="0" smtClean="0"/>
            <a:t>Controles obligatorios en el diseño del sistema de registros</a:t>
          </a:r>
          <a:endParaRPr lang="es-AR" sz="2000" dirty="0"/>
        </a:p>
      </dgm:t>
    </dgm:pt>
    <dgm:pt modelId="{360D4B74-171B-4318-BD83-B12D6AC1FB99}" type="parTrans" cxnId="{D6AF529A-8717-4126-8D81-6DCB3E007688}">
      <dgm:prSet/>
      <dgm:spPr/>
      <dgm:t>
        <a:bodyPr/>
        <a:lstStyle/>
        <a:p>
          <a:endParaRPr lang="es-AR"/>
        </a:p>
      </dgm:t>
    </dgm:pt>
    <dgm:pt modelId="{36A90DAC-9D41-4EB2-90A6-6F88A15FEC27}" type="sibTrans" cxnId="{D6AF529A-8717-4126-8D81-6DCB3E007688}">
      <dgm:prSet/>
      <dgm:spPr/>
      <dgm:t>
        <a:bodyPr/>
        <a:lstStyle/>
        <a:p>
          <a:endParaRPr lang="es-AR"/>
        </a:p>
      </dgm:t>
    </dgm:pt>
    <dgm:pt modelId="{EE5F96FE-0FFB-4EAF-AEA6-9F32245CCCD4}">
      <dgm:prSet phldrT="[Text]" custT="1"/>
      <dgm:spPr/>
      <dgm:t>
        <a:bodyPr/>
        <a:lstStyle/>
        <a:p>
          <a:r>
            <a:rPr lang="es-AR" sz="2000" dirty="0" smtClean="0"/>
            <a:t>Procedimientos de control</a:t>
          </a:r>
          <a:endParaRPr lang="es-AR" sz="2000" dirty="0"/>
        </a:p>
      </dgm:t>
    </dgm:pt>
    <dgm:pt modelId="{575BE459-4613-463D-8042-47805EE4DB9A}" type="parTrans" cxnId="{6933BCB6-7B80-46EB-AA2F-D3C9B8D66523}">
      <dgm:prSet/>
      <dgm:spPr/>
      <dgm:t>
        <a:bodyPr/>
        <a:lstStyle/>
        <a:p>
          <a:endParaRPr lang="es-AR"/>
        </a:p>
      </dgm:t>
    </dgm:pt>
    <dgm:pt modelId="{8641124F-E50A-402B-A191-8970FDE62F1F}" type="sibTrans" cxnId="{6933BCB6-7B80-46EB-AA2F-D3C9B8D66523}">
      <dgm:prSet/>
      <dgm:spPr/>
      <dgm:t>
        <a:bodyPr/>
        <a:lstStyle/>
        <a:p>
          <a:endParaRPr lang="es-AR"/>
        </a:p>
      </dgm:t>
    </dgm:pt>
    <dgm:pt modelId="{5073CECA-9869-4874-BB0E-C5A3DC41D18B}" type="pres">
      <dgm:prSet presAssocID="{23C9FAB9-5570-480D-BA15-9B053DDEF38D}" presName="linear" presStyleCnt="0">
        <dgm:presLayoutVars>
          <dgm:dir/>
          <dgm:animLvl val="lvl"/>
          <dgm:resizeHandles val="exact"/>
        </dgm:presLayoutVars>
      </dgm:prSet>
      <dgm:spPr/>
    </dgm:pt>
    <dgm:pt modelId="{4AF249A5-A969-4D4D-830E-012F76961538}" type="pres">
      <dgm:prSet presAssocID="{685CFE94-2C2D-4D4F-AF5D-68D8321856CB}" presName="parentLin" presStyleCnt="0"/>
      <dgm:spPr/>
    </dgm:pt>
    <dgm:pt modelId="{FFD8FF7C-A512-4372-B607-3339938A23CE}" type="pres">
      <dgm:prSet presAssocID="{685CFE94-2C2D-4D4F-AF5D-68D8321856CB}" presName="parentLeftMargin" presStyleLbl="node1" presStyleIdx="0" presStyleCnt="5"/>
      <dgm:spPr/>
    </dgm:pt>
    <dgm:pt modelId="{A73C07A3-20A9-4647-B241-44D9281CE7DB}" type="pres">
      <dgm:prSet presAssocID="{685CFE94-2C2D-4D4F-AF5D-68D8321856CB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7B9A980F-6F6B-4E81-B8CA-FF69A5EB280E}" type="pres">
      <dgm:prSet presAssocID="{685CFE94-2C2D-4D4F-AF5D-68D8321856CB}" presName="negativeSpace" presStyleCnt="0"/>
      <dgm:spPr/>
    </dgm:pt>
    <dgm:pt modelId="{9B81EEEF-BD45-4248-A260-A2EDC8C75DA1}" type="pres">
      <dgm:prSet presAssocID="{685CFE94-2C2D-4D4F-AF5D-68D8321856CB}" presName="childText" presStyleLbl="conFgAcc1" presStyleIdx="0" presStyleCnt="5">
        <dgm:presLayoutVars>
          <dgm:bulletEnabled val="1"/>
        </dgm:presLayoutVars>
      </dgm:prSet>
      <dgm:spPr/>
    </dgm:pt>
    <dgm:pt modelId="{CBD050FD-C1CA-4E55-AC00-8AF50266A917}" type="pres">
      <dgm:prSet presAssocID="{A11C28B7-EEB5-4B80-82F2-7CBAFB07E050}" presName="spaceBetweenRectangles" presStyleCnt="0"/>
      <dgm:spPr/>
    </dgm:pt>
    <dgm:pt modelId="{7B350D24-ACE8-4666-BA99-385C2E533C18}" type="pres">
      <dgm:prSet presAssocID="{4AD642B3-2452-417D-BDCF-6C8F2F0F9D6B}" presName="parentLin" presStyleCnt="0"/>
      <dgm:spPr/>
    </dgm:pt>
    <dgm:pt modelId="{9196BFE9-4940-46FC-A43F-7964F1C53BA7}" type="pres">
      <dgm:prSet presAssocID="{4AD642B3-2452-417D-BDCF-6C8F2F0F9D6B}" presName="parentLeftMargin" presStyleLbl="node1" presStyleIdx="0" presStyleCnt="5"/>
      <dgm:spPr/>
    </dgm:pt>
    <dgm:pt modelId="{669EDAC2-A048-442B-83DC-B6FD17357793}" type="pres">
      <dgm:prSet presAssocID="{4AD642B3-2452-417D-BDCF-6C8F2F0F9D6B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B8D56132-7AE4-452E-8684-C6BAA51FAFFE}" type="pres">
      <dgm:prSet presAssocID="{4AD642B3-2452-417D-BDCF-6C8F2F0F9D6B}" presName="negativeSpace" presStyleCnt="0"/>
      <dgm:spPr/>
    </dgm:pt>
    <dgm:pt modelId="{5909B0DB-FC80-4E9B-A1EB-9F4FC167BD6B}" type="pres">
      <dgm:prSet presAssocID="{4AD642B3-2452-417D-BDCF-6C8F2F0F9D6B}" presName="childText" presStyleLbl="conFgAcc1" presStyleIdx="1" presStyleCnt="5">
        <dgm:presLayoutVars>
          <dgm:bulletEnabled val="1"/>
        </dgm:presLayoutVars>
      </dgm:prSet>
      <dgm:spPr/>
    </dgm:pt>
    <dgm:pt modelId="{905E1BAB-45D6-4BA6-922F-9054A5482BF8}" type="pres">
      <dgm:prSet presAssocID="{BB35D8A4-0FCD-4347-8B0F-1D856C8B7358}" presName="spaceBetweenRectangles" presStyleCnt="0"/>
      <dgm:spPr/>
    </dgm:pt>
    <dgm:pt modelId="{882031AF-4FB9-4139-B494-5B142D6F139A}" type="pres">
      <dgm:prSet presAssocID="{CBFBD43C-B439-4E8A-BF4B-7AA81F1C42B6}" presName="parentLin" presStyleCnt="0"/>
      <dgm:spPr/>
    </dgm:pt>
    <dgm:pt modelId="{1F375D8E-5C33-4A26-B1BF-25112C12AC2B}" type="pres">
      <dgm:prSet presAssocID="{CBFBD43C-B439-4E8A-BF4B-7AA81F1C42B6}" presName="parentLeftMargin" presStyleLbl="node1" presStyleIdx="1" presStyleCnt="5"/>
      <dgm:spPr/>
    </dgm:pt>
    <dgm:pt modelId="{F8978FD7-4ADE-4F35-9B54-DC52771C2D14}" type="pres">
      <dgm:prSet presAssocID="{CBFBD43C-B439-4E8A-BF4B-7AA81F1C42B6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F3167A19-421F-44C2-8DBC-CCFB769E20B8}" type="pres">
      <dgm:prSet presAssocID="{CBFBD43C-B439-4E8A-BF4B-7AA81F1C42B6}" presName="negativeSpace" presStyleCnt="0"/>
      <dgm:spPr/>
    </dgm:pt>
    <dgm:pt modelId="{F40694B4-8285-4898-9E4D-D99E73F5913D}" type="pres">
      <dgm:prSet presAssocID="{CBFBD43C-B439-4E8A-BF4B-7AA81F1C42B6}" presName="childText" presStyleLbl="conFgAcc1" presStyleIdx="2" presStyleCnt="5">
        <dgm:presLayoutVars>
          <dgm:bulletEnabled val="1"/>
        </dgm:presLayoutVars>
      </dgm:prSet>
      <dgm:spPr/>
    </dgm:pt>
    <dgm:pt modelId="{AD2B2EBC-BEA5-4A14-A2A6-03DCB8685655}" type="pres">
      <dgm:prSet presAssocID="{A210A85B-B1E4-460C-A386-FBB63392CB80}" presName="spaceBetweenRectangles" presStyleCnt="0"/>
      <dgm:spPr/>
    </dgm:pt>
    <dgm:pt modelId="{F1D2AFFB-4D84-4650-B005-3F68DCDFBF57}" type="pres">
      <dgm:prSet presAssocID="{B778F8BB-8CEF-4206-A41F-37A8C256C5C9}" presName="parentLin" presStyleCnt="0"/>
      <dgm:spPr/>
    </dgm:pt>
    <dgm:pt modelId="{60ED0D57-968C-45A4-861A-5BC270D4E78E}" type="pres">
      <dgm:prSet presAssocID="{B778F8BB-8CEF-4206-A41F-37A8C256C5C9}" presName="parentLeftMargin" presStyleLbl="node1" presStyleIdx="2" presStyleCnt="5"/>
      <dgm:spPr/>
    </dgm:pt>
    <dgm:pt modelId="{5FDC7938-26FA-45D0-8BB1-D68013786AA9}" type="pres">
      <dgm:prSet presAssocID="{B778F8BB-8CEF-4206-A41F-37A8C256C5C9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45E49C29-92FA-407A-BC69-D9EAAEBCD2A1}" type="pres">
      <dgm:prSet presAssocID="{B778F8BB-8CEF-4206-A41F-37A8C256C5C9}" presName="negativeSpace" presStyleCnt="0"/>
      <dgm:spPr/>
    </dgm:pt>
    <dgm:pt modelId="{AE7F2DA7-E4E7-4ED4-B15E-4780235BD6A2}" type="pres">
      <dgm:prSet presAssocID="{B778F8BB-8CEF-4206-A41F-37A8C256C5C9}" presName="childText" presStyleLbl="conFgAcc1" presStyleIdx="3" presStyleCnt="5">
        <dgm:presLayoutVars>
          <dgm:bulletEnabled val="1"/>
        </dgm:presLayoutVars>
      </dgm:prSet>
      <dgm:spPr/>
    </dgm:pt>
    <dgm:pt modelId="{1C19CF35-9EEA-4B5E-A314-1C5FD890399A}" type="pres">
      <dgm:prSet presAssocID="{36A90DAC-9D41-4EB2-90A6-6F88A15FEC27}" presName="spaceBetweenRectangles" presStyleCnt="0"/>
      <dgm:spPr/>
    </dgm:pt>
    <dgm:pt modelId="{66DAA210-04D8-408B-9FFE-D8A55080EAF1}" type="pres">
      <dgm:prSet presAssocID="{EE5F96FE-0FFB-4EAF-AEA6-9F32245CCCD4}" presName="parentLin" presStyleCnt="0"/>
      <dgm:spPr/>
    </dgm:pt>
    <dgm:pt modelId="{88585CEB-ECA8-47A5-A309-2C3C4F80B378}" type="pres">
      <dgm:prSet presAssocID="{EE5F96FE-0FFB-4EAF-AEA6-9F32245CCCD4}" presName="parentLeftMargin" presStyleLbl="node1" presStyleIdx="3" presStyleCnt="5"/>
      <dgm:spPr/>
    </dgm:pt>
    <dgm:pt modelId="{809B13D8-DBF1-44C9-A092-1576667849D7}" type="pres">
      <dgm:prSet presAssocID="{EE5F96FE-0FFB-4EAF-AEA6-9F32245CCCD4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36A60997-91D1-4319-8677-AF979C98430B}" type="pres">
      <dgm:prSet presAssocID="{EE5F96FE-0FFB-4EAF-AEA6-9F32245CCCD4}" presName="negativeSpace" presStyleCnt="0"/>
      <dgm:spPr/>
    </dgm:pt>
    <dgm:pt modelId="{AC40E818-80E5-46DF-A2E3-B5B7923F134A}" type="pres">
      <dgm:prSet presAssocID="{EE5F96FE-0FFB-4EAF-AEA6-9F32245CCCD4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CAF16B86-0FDD-4C1D-B634-05F5AD687808}" type="presOf" srcId="{4AD642B3-2452-417D-BDCF-6C8F2F0F9D6B}" destId="{669EDAC2-A048-442B-83DC-B6FD17357793}" srcOrd="1" destOrd="0" presId="urn:microsoft.com/office/officeart/2005/8/layout/list1"/>
    <dgm:cxn modelId="{922EBE70-EC13-468C-B697-0423A1FA83B7}" type="presOf" srcId="{4AD642B3-2452-417D-BDCF-6C8F2F0F9D6B}" destId="{9196BFE9-4940-46FC-A43F-7964F1C53BA7}" srcOrd="0" destOrd="0" presId="urn:microsoft.com/office/officeart/2005/8/layout/list1"/>
    <dgm:cxn modelId="{D9526E0D-85F3-4B3E-AFE9-FE91B9CA3A5E}" type="presOf" srcId="{CBFBD43C-B439-4E8A-BF4B-7AA81F1C42B6}" destId="{F8978FD7-4ADE-4F35-9B54-DC52771C2D14}" srcOrd="1" destOrd="0" presId="urn:microsoft.com/office/officeart/2005/8/layout/list1"/>
    <dgm:cxn modelId="{BF4E9454-25F9-4BBA-AA3C-3C06C03258B2}" type="presOf" srcId="{EE5F96FE-0FFB-4EAF-AEA6-9F32245CCCD4}" destId="{88585CEB-ECA8-47A5-A309-2C3C4F80B378}" srcOrd="0" destOrd="0" presId="urn:microsoft.com/office/officeart/2005/8/layout/list1"/>
    <dgm:cxn modelId="{D6AF529A-8717-4126-8D81-6DCB3E007688}" srcId="{23C9FAB9-5570-480D-BA15-9B053DDEF38D}" destId="{B778F8BB-8CEF-4206-A41F-37A8C256C5C9}" srcOrd="3" destOrd="0" parTransId="{360D4B74-171B-4318-BD83-B12D6AC1FB99}" sibTransId="{36A90DAC-9D41-4EB2-90A6-6F88A15FEC27}"/>
    <dgm:cxn modelId="{EE7A1408-CB8A-4342-A28D-80AFDC56DF0D}" type="presOf" srcId="{685CFE94-2C2D-4D4F-AF5D-68D8321856CB}" destId="{FFD8FF7C-A512-4372-B607-3339938A23CE}" srcOrd="0" destOrd="0" presId="urn:microsoft.com/office/officeart/2005/8/layout/list1"/>
    <dgm:cxn modelId="{20950B68-67DA-4A38-B759-F5BFFBB15E19}" type="presOf" srcId="{B778F8BB-8CEF-4206-A41F-37A8C256C5C9}" destId="{60ED0D57-968C-45A4-861A-5BC270D4E78E}" srcOrd="0" destOrd="0" presId="urn:microsoft.com/office/officeart/2005/8/layout/list1"/>
    <dgm:cxn modelId="{6933BCB6-7B80-46EB-AA2F-D3C9B8D66523}" srcId="{23C9FAB9-5570-480D-BA15-9B053DDEF38D}" destId="{EE5F96FE-0FFB-4EAF-AEA6-9F32245CCCD4}" srcOrd="4" destOrd="0" parTransId="{575BE459-4613-463D-8042-47805EE4DB9A}" sibTransId="{8641124F-E50A-402B-A191-8970FDE62F1F}"/>
    <dgm:cxn modelId="{5B946352-B566-4E93-90D4-0E54C5A524C4}" type="presOf" srcId="{B778F8BB-8CEF-4206-A41F-37A8C256C5C9}" destId="{5FDC7938-26FA-45D0-8BB1-D68013786AA9}" srcOrd="1" destOrd="0" presId="urn:microsoft.com/office/officeart/2005/8/layout/list1"/>
    <dgm:cxn modelId="{ECBC2195-F812-4835-A025-0377FC166C66}" srcId="{23C9FAB9-5570-480D-BA15-9B053DDEF38D}" destId="{4AD642B3-2452-417D-BDCF-6C8F2F0F9D6B}" srcOrd="1" destOrd="0" parTransId="{5F20BEED-C567-448E-994E-39C302159ECE}" sibTransId="{BB35D8A4-0FCD-4347-8B0F-1D856C8B7358}"/>
    <dgm:cxn modelId="{9D334DCF-A806-4900-A7AC-EFD9A0FF4FC3}" srcId="{23C9FAB9-5570-480D-BA15-9B053DDEF38D}" destId="{685CFE94-2C2D-4D4F-AF5D-68D8321856CB}" srcOrd="0" destOrd="0" parTransId="{44DE9FB4-D257-4CAD-9CCB-70B597CE47D8}" sibTransId="{A11C28B7-EEB5-4B80-82F2-7CBAFB07E050}"/>
    <dgm:cxn modelId="{B6ACC988-15B4-4468-A7D3-A360AF765064}" type="presOf" srcId="{EE5F96FE-0FFB-4EAF-AEA6-9F32245CCCD4}" destId="{809B13D8-DBF1-44C9-A092-1576667849D7}" srcOrd="1" destOrd="0" presId="urn:microsoft.com/office/officeart/2005/8/layout/list1"/>
    <dgm:cxn modelId="{1AEE7647-7989-472B-9B02-547453CD3088}" type="presOf" srcId="{CBFBD43C-B439-4E8A-BF4B-7AA81F1C42B6}" destId="{1F375D8E-5C33-4A26-B1BF-25112C12AC2B}" srcOrd="0" destOrd="0" presId="urn:microsoft.com/office/officeart/2005/8/layout/list1"/>
    <dgm:cxn modelId="{BC94B9B2-EDDA-49D8-AFBE-73E25D5933B9}" srcId="{23C9FAB9-5570-480D-BA15-9B053DDEF38D}" destId="{CBFBD43C-B439-4E8A-BF4B-7AA81F1C42B6}" srcOrd="2" destOrd="0" parTransId="{D34DEE3C-12AC-4D99-85AD-BB367F85E6E6}" sibTransId="{A210A85B-B1E4-460C-A386-FBB63392CB80}"/>
    <dgm:cxn modelId="{171E80F0-50AA-4118-9129-354C50E9AB29}" type="presOf" srcId="{685CFE94-2C2D-4D4F-AF5D-68D8321856CB}" destId="{A73C07A3-20A9-4647-B241-44D9281CE7DB}" srcOrd="1" destOrd="0" presId="urn:microsoft.com/office/officeart/2005/8/layout/list1"/>
    <dgm:cxn modelId="{D558627D-9C74-4DCB-8918-51E35070375F}" type="presOf" srcId="{23C9FAB9-5570-480D-BA15-9B053DDEF38D}" destId="{5073CECA-9869-4874-BB0E-C5A3DC41D18B}" srcOrd="0" destOrd="0" presId="urn:microsoft.com/office/officeart/2005/8/layout/list1"/>
    <dgm:cxn modelId="{418B4C31-FB8C-4B80-847E-F86F8D173DA9}" type="presParOf" srcId="{5073CECA-9869-4874-BB0E-C5A3DC41D18B}" destId="{4AF249A5-A969-4D4D-830E-012F76961538}" srcOrd="0" destOrd="0" presId="urn:microsoft.com/office/officeart/2005/8/layout/list1"/>
    <dgm:cxn modelId="{CA793A60-3108-4B44-8587-B06C5120FB4C}" type="presParOf" srcId="{4AF249A5-A969-4D4D-830E-012F76961538}" destId="{FFD8FF7C-A512-4372-B607-3339938A23CE}" srcOrd="0" destOrd="0" presId="urn:microsoft.com/office/officeart/2005/8/layout/list1"/>
    <dgm:cxn modelId="{91E8895E-D5B8-48B2-BE3D-A4EFE0FA9083}" type="presParOf" srcId="{4AF249A5-A969-4D4D-830E-012F76961538}" destId="{A73C07A3-20A9-4647-B241-44D9281CE7DB}" srcOrd="1" destOrd="0" presId="urn:microsoft.com/office/officeart/2005/8/layout/list1"/>
    <dgm:cxn modelId="{A43F8B27-2BFE-46CA-AF6B-A216757F79B1}" type="presParOf" srcId="{5073CECA-9869-4874-BB0E-C5A3DC41D18B}" destId="{7B9A980F-6F6B-4E81-B8CA-FF69A5EB280E}" srcOrd="1" destOrd="0" presId="urn:microsoft.com/office/officeart/2005/8/layout/list1"/>
    <dgm:cxn modelId="{9088636A-3E6E-4ABF-AF89-7E34B28488A5}" type="presParOf" srcId="{5073CECA-9869-4874-BB0E-C5A3DC41D18B}" destId="{9B81EEEF-BD45-4248-A260-A2EDC8C75DA1}" srcOrd="2" destOrd="0" presId="urn:microsoft.com/office/officeart/2005/8/layout/list1"/>
    <dgm:cxn modelId="{31807DCF-BDC0-4BAF-A562-457681D9D640}" type="presParOf" srcId="{5073CECA-9869-4874-BB0E-C5A3DC41D18B}" destId="{CBD050FD-C1CA-4E55-AC00-8AF50266A917}" srcOrd="3" destOrd="0" presId="urn:microsoft.com/office/officeart/2005/8/layout/list1"/>
    <dgm:cxn modelId="{BEB9CFB4-9C40-4B98-BBD8-B156A182799A}" type="presParOf" srcId="{5073CECA-9869-4874-BB0E-C5A3DC41D18B}" destId="{7B350D24-ACE8-4666-BA99-385C2E533C18}" srcOrd="4" destOrd="0" presId="urn:microsoft.com/office/officeart/2005/8/layout/list1"/>
    <dgm:cxn modelId="{3016C0EE-0A36-4EC0-BA40-7BE77D140389}" type="presParOf" srcId="{7B350D24-ACE8-4666-BA99-385C2E533C18}" destId="{9196BFE9-4940-46FC-A43F-7964F1C53BA7}" srcOrd="0" destOrd="0" presId="urn:microsoft.com/office/officeart/2005/8/layout/list1"/>
    <dgm:cxn modelId="{D554D62A-66CB-49A4-A71D-C0334AF9CA8E}" type="presParOf" srcId="{7B350D24-ACE8-4666-BA99-385C2E533C18}" destId="{669EDAC2-A048-442B-83DC-B6FD17357793}" srcOrd="1" destOrd="0" presId="urn:microsoft.com/office/officeart/2005/8/layout/list1"/>
    <dgm:cxn modelId="{A268AF51-DCB9-41AB-876A-96C35541E063}" type="presParOf" srcId="{5073CECA-9869-4874-BB0E-C5A3DC41D18B}" destId="{B8D56132-7AE4-452E-8684-C6BAA51FAFFE}" srcOrd="5" destOrd="0" presId="urn:microsoft.com/office/officeart/2005/8/layout/list1"/>
    <dgm:cxn modelId="{2E18D086-01C2-4A24-95A6-43035FB666C2}" type="presParOf" srcId="{5073CECA-9869-4874-BB0E-C5A3DC41D18B}" destId="{5909B0DB-FC80-4E9B-A1EB-9F4FC167BD6B}" srcOrd="6" destOrd="0" presId="urn:microsoft.com/office/officeart/2005/8/layout/list1"/>
    <dgm:cxn modelId="{A202371C-D490-47B0-B500-B8691C8A07B5}" type="presParOf" srcId="{5073CECA-9869-4874-BB0E-C5A3DC41D18B}" destId="{905E1BAB-45D6-4BA6-922F-9054A5482BF8}" srcOrd="7" destOrd="0" presId="urn:microsoft.com/office/officeart/2005/8/layout/list1"/>
    <dgm:cxn modelId="{195D1F8E-460E-47E7-AE1D-383740B67F1A}" type="presParOf" srcId="{5073CECA-9869-4874-BB0E-C5A3DC41D18B}" destId="{882031AF-4FB9-4139-B494-5B142D6F139A}" srcOrd="8" destOrd="0" presId="urn:microsoft.com/office/officeart/2005/8/layout/list1"/>
    <dgm:cxn modelId="{E6C87C3F-A712-4402-BADE-384EC28F3BEB}" type="presParOf" srcId="{882031AF-4FB9-4139-B494-5B142D6F139A}" destId="{1F375D8E-5C33-4A26-B1BF-25112C12AC2B}" srcOrd="0" destOrd="0" presId="urn:microsoft.com/office/officeart/2005/8/layout/list1"/>
    <dgm:cxn modelId="{82412DBA-1837-4E91-9B99-AAE70AAC644A}" type="presParOf" srcId="{882031AF-4FB9-4139-B494-5B142D6F139A}" destId="{F8978FD7-4ADE-4F35-9B54-DC52771C2D14}" srcOrd="1" destOrd="0" presId="urn:microsoft.com/office/officeart/2005/8/layout/list1"/>
    <dgm:cxn modelId="{60C0C25C-1D38-4BAD-B992-663C7F8B2CE7}" type="presParOf" srcId="{5073CECA-9869-4874-BB0E-C5A3DC41D18B}" destId="{F3167A19-421F-44C2-8DBC-CCFB769E20B8}" srcOrd="9" destOrd="0" presId="urn:microsoft.com/office/officeart/2005/8/layout/list1"/>
    <dgm:cxn modelId="{01A7177D-4952-4C3B-983C-EC041A17E3CB}" type="presParOf" srcId="{5073CECA-9869-4874-BB0E-C5A3DC41D18B}" destId="{F40694B4-8285-4898-9E4D-D99E73F5913D}" srcOrd="10" destOrd="0" presId="urn:microsoft.com/office/officeart/2005/8/layout/list1"/>
    <dgm:cxn modelId="{3AF2F815-1080-4657-8DDC-4A317350F699}" type="presParOf" srcId="{5073CECA-9869-4874-BB0E-C5A3DC41D18B}" destId="{AD2B2EBC-BEA5-4A14-A2A6-03DCB8685655}" srcOrd="11" destOrd="0" presId="urn:microsoft.com/office/officeart/2005/8/layout/list1"/>
    <dgm:cxn modelId="{D3AD2006-2BED-47C1-833A-C062FBA54491}" type="presParOf" srcId="{5073CECA-9869-4874-BB0E-C5A3DC41D18B}" destId="{F1D2AFFB-4D84-4650-B005-3F68DCDFBF57}" srcOrd="12" destOrd="0" presId="urn:microsoft.com/office/officeart/2005/8/layout/list1"/>
    <dgm:cxn modelId="{79927B78-3A46-43D0-8072-2A3E85277983}" type="presParOf" srcId="{F1D2AFFB-4D84-4650-B005-3F68DCDFBF57}" destId="{60ED0D57-968C-45A4-861A-5BC270D4E78E}" srcOrd="0" destOrd="0" presId="urn:microsoft.com/office/officeart/2005/8/layout/list1"/>
    <dgm:cxn modelId="{3BAEF4FD-3A67-4965-B3DF-FA1A703D6E53}" type="presParOf" srcId="{F1D2AFFB-4D84-4650-B005-3F68DCDFBF57}" destId="{5FDC7938-26FA-45D0-8BB1-D68013786AA9}" srcOrd="1" destOrd="0" presId="urn:microsoft.com/office/officeart/2005/8/layout/list1"/>
    <dgm:cxn modelId="{E95C1315-5F72-4B9C-B556-63EBDD6699EA}" type="presParOf" srcId="{5073CECA-9869-4874-BB0E-C5A3DC41D18B}" destId="{45E49C29-92FA-407A-BC69-D9EAAEBCD2A1}" srcOrd="13" destOrd="0" presId="urn:microsoft.com/office/officeart/2005/8/layout/list1"/>
    <dgm:cxn modelId="{75BB6029-FF65-4D68-807E-6DA8A0A52616}" type="presParOf" srcId="{5073CECA-9869-4874-BB0E-C5A3DC41D18B}" destId="{AE7F2DA7-E4E7-4ED4-B15E-4780235BD6A2}" srcOrd="14" destOrd="0" presId="urn:microsoft.com/office/officeart/2005/8/layout/list1"/>
    <dgm:cxn modelId="{F2A5F6F7-3D30-4D9A-8156-59BB508EF9AD}" type="presParOf" srcId="{5073CECA-9869-4874-BB0E-C5A3DC41D18B}" destId="{1C19CF35-9EEA-4B5E-A314-1C5FD890399A}" srcOrd="15" destOrd="0" presId="urn:microsoft.com/office/officeart/2005/8/layout/list1"/>
    <dgm:cxn modelId="{E6BBD90B-73B6-4200-8C35-921839F87788}" type="presParOf" srcId="{5073CECA-9869-4874-BB0E-C5A3DC41D18B}" destId="{66DAA210-04D8-408B-9FFE-D8A55080EAF1}" srcOrd="16" destOrd="0" presId="urn:microsoft.com/office/officeart/2005/8/layout/list1"/>
    <dgm:cxn modelId="{E2FC3B1F-0D32-49DF-BE84-1FE4EE6CB6DE}" type="presParOf" srcId="{66DAA210-04D8-408B-9FFE-D8A55080EAF1}" destId="{88585CEB-ECA8-47A5-A309-2C3C4F80B378}" srcOrd="0" destOrd="0" presId="urn:microsoft.com/office/officeart/2005/8/layout/list1"/>
    <dgm:cxn modelId="{40FF9FE8-6ADA-4BF6-9616-8DB5B10AF830}" type="presParOf" srcId="{66DAA210-04D8-408B-9FFE-D8A55080EAF1}" destId="{809B13D8-DBF1-44C9-A092-1576667849D7}" srcOrd="1" destOrd="0" presId="urn:microsoft.com/office/officeart/2005/8/layout/list1"/>
    <dgm:cxn modelId="{3772B3F3-5583-45A1-91EC-B0DFBBBBE6BD}" type="presParOf" srcId="{5073CECA-9869-4874-BB0E-C5A3DC41D18B}" destId="{36A60997-91D1-4319-8677-AF979C98430B}" srcOrd="17" destOrd="0" presId="urn:microsoft.com/office/officeart/2005/8/layout/list1"/>
    <dgm:cxn modelId="{450D1380-BF29-4DF0-93C1-DD9C105C8358}" type="presParOf" srcId="{5073CECA-9869-4874-BB0E-C5A3DC41D18B}" destId="{AC40E818-80E5-46DF-A2E3-B5B7923F134A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42CFC5A-90D2-450D-BA4C-4176AED99EAC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s-AR"/>
        </a:p>
      </dgm:t>
    </dgm:pt>
    <dgm:pt modelId="{CB2857E2-FBA9-461B-B356-E11BB8B80D5F}">
      <dgm:prSet phldrT="[Text]"/>
      <dgm:spPr/>
      <dgm:t>
        <a:bodyPr/>
        <a:lstStyle/>
        <a:p>
          <a:r>
            <a:rPr lang="en-US" dirty="0" err="1" smtClean="0"/>
            <a:t>Recursos</a:t>
          </a:r>
          <a:r>
            <a:rPr lang="en-US" dirty="0" smtClean="0"/>
            <a:t> </a:t>
          </a:r>
          <a:r>
            <a:rPr lang="en-US" dirty="0" err="1" smtClean="0"/>
            <a:t>Humanos</a:t>
          </a:r>
          <a:endParaRPr lang="es-AR" dirty="0"/>
        </a:p>
      </dgm:t>
    </dgm:pt>
    <dgm:pt modelId="{928CC9AA-C003-4C97-8B96-9E2613CA2D2E}" type="parTrans" cxnId="{2E92FC5B-EAF3-4BFC-8D6C-C9F30C39FD90}">
      <dgm:prSet/>
      <dgm:spPr/>
      <dgm:t>
        <a:bodyPr/>
        <a:lstStyle/>
        <a:p>
          <a:endParaRPr lang="es-AR"/>
        </a:p>
      </dgm:t>
    </dgm:pt>
    <dgm:pt modelId="{27985F50-D161-417E-B8C4-1791BF33C4C8}" type="sibTrans" cxnId="{2E92FC5B-EAF3-4BFC-8D6C-C9F30C39FD90}">
      <dgm:prSet/>
      <dgm:spPr/>
      <dgm:t>
        <a:bodyPr/>
        <a:lstStyle/>
        <a:p>
          <a:endParaRPr lang="es-AR"/>
        </a:p>
      </dgm:t>
    </dgm:pt>
    <dgm:pt modelId="{E4B75973-9052-4007-B333-EE878FD23680}">
      <dgm:prSet phldrT="[Text]"/>
      <dgm:spPr/>
      <dgm:t>
        <a:bodyPr/>
        <a:lstStyle/>
        <a:p>
          <a:r>
            <a:rPr lang="en-US" dirty="0" err="1" smtClean="0"/>
            <a:t>Ambientes</a:t>
          </a:r>
          <a:r>
            <a:rPr lang="en-US" dirty="0" smtClean="0"/>
            <a:t> </a:t>
          </a:r>
          <a:r>
            <a:rPr lang="en-US" dirty="0" err="1" smtClean="0"/>
            <a:t>fisicos</a:t>
          </a:r>
          <a:r>
            <a:rPr lang="en-US" dirty="0" smtClean="0"/>
            <a:t> y </a:t>
          </a:r>
          <a:r>
            <a:rPr lang="en-US" dirty="0" err="1" smtClean="0"/>
            <a:t>logicos</a:t>
          </a:r>
          <a:endParaRPr lang="es-AR" dirty="0"/>
        </a:p>
      </dgm:t>
    </dgm:pt>
    <dgm:pt modelId="{F9C09855-14EB-42EF-9950-4661789553D4}" type="parTrans" cxnId="{A5D5F6B0-9696-4FE7-AB58-39DF425B9F68}">
      <dgm:prSet/>
      <dgm:spPr/>
      <dgm:t>
        <a:bodyPr/>
        <a:lstStyle/>
        <a:p>
          <a:endParaRPr lang="es-AR"/>
        </a:p>
      </dgm:t>
    </dgm:pt>
    <dgm:pt modelId="{BC83A20B-1785-4B08-887B-735149D3041B}" type="sibTrans" cxnId="{A5D5F6B0-9696-4FE7-AB58-39DF425B9F68}">
      <dgm:prSet/>
      <dgm:spPr/>
      <dgm:t>
        <a:bodyPr/>
        <a:lstStyle/>
        <a:p>
          <a:endParaRPr lang="es-AR"/>
        </a:p>
      </dgm:t>
    </dgm:pt>
    <dgm:pt modelId="{5E1C9BD9-1B84-427D-A369-C22F8BAAE105}">
      <dgm:prSet phldrT="[Text]"/>
      <dgm:spPr/>
      <dgm:t>
        <a:bodyPr/>
        <a:lstStyle/>
        <a:p>
          <a:r>
            <a:rPr lang="en-US" dirty="0" err="1" smtClean="0"/>
            <a:t>Comunicaciones</a:t>
          </a:r>
          <a:endParaRPr lang="es-AR" dirty="0"/>
        </a:p>
      </dgm:t>
    </dgm:pt>
    <dgm:pt modelId="{7F7D2CB8-1EE6-4C0D-A5D4-BD296D1DE498}" type="parTrans" cxnId="{AC7E7CD9-BA21-4D31-AE42-0EE982388124}">
      <dgm:prSet/>
      <dgm:spPr/>
      <dgm:t>
        <a:bodyPr/>
        <a:lstStyle/>
        <a:p>
          <a:endParaRPr lang="es-AR"/>
        </a:p>
      </dgm:t>
    </dgm:pt>
    <dgm:pt modelId="{FB48D018-B52B-421C-899C-DF11BE5D1591}" type="sibTrans" cxnId="{AC7E7CD9-BA21-4D31-AE42-0EE982388124}">
      <dgm:prSet/>
      <dgm:spPr/>
      <dgm:t>
        <a:bodyPr/>
        <a:lstStyle/>
        <a:p>
          <a:endParaRPr lang="es-AR"/>
        </a:p>
      </dgm:t>
    </dgm:pt>
    <dgm:pt modelId="{5E93BC45-FC15-44D8-9057-AC53F7AC1C91}">
      <dgm:prSet phldrT="[Text]"/>
      <dgm:spPr/>
      <dgm:t>
        <a:bodyPr/>
        <a:lstStyle/>
        <a:p>
          <a:r>
            <a:rPr lang="en-US" dirty="0" err="1" smtClean="0"/>
            <a:t>Registros</a:t>
          </a:r>
          <a:r>
            <a:rPr lang="en-US" dirty="0" smtClean="0"/>
            <a:t> de </a:t>
          </a:r>
          <a:r>
            <a:rPr lang="en-US" dirty="0" err="1" smtClean="0"/>
            <a:t>procesamientos</a:t>
          </a:r>
          <a:r>
            <a:rPr lang="en-US" dirty="0" smtClean="0"/>
            <a:t> (ABMC)</a:t>
          </a:r>
          <a:endParaRPr lang="es-AR" dirty="0"/>
        </a:p>
      </dgm:t>
    </dgm:pt>
    <dgm:pt modelId="{37A88A57-63AC-4DFA-837E-CD008410BF0E}" type="parTrans" cxnId="{E46E5D52-F204-4615-B3C3-F002E2B2FB84}">
      <dgm:prSet/>
      <dgm:spPr/>
    </dgm:pt>
    <dgm:pt modelId="{14BBCEF0-2B6B-4570-AA37-795B3983CF6D}" type="sibTrans" cxnId="{E46E5D52-F204-4615-B3C3-F002E2B2FB84}">
      <dgm:prSet/>
      <dgm:spPr/>
    </dgm:pt>
    <dgm:pt modelId="{EE8DE044-F53F-42C7-AA64-ACD6E3AD68E3}" type="pres">
      <dgm:prSet presAssocID="{842CFC5A-90D2-450D-BA4C-4176AED99EAC}" presName="linear" presStyleCnt="0">
        <dgm:presLayoutVars>
          <dgm:dir/>
          <dgm:animLvl val="lvl"/>
          <dgm:resizeHandles val="exact"/>
        </dgm:presLayoutVars>
      </dgm:prSet>
      <dgm:spPr/>
    </dgm:pt>
    <dgm:pt modelId="{C10C6A3B-EEB7-4D8A-9990-9EE04E28C66B}" type="pres">
      <dgm:prSet presAssocID="{CB2857E2-FBA9-461B-B356-E11BB8B80D5F}" presName="parentLin" presStyleCnt="0"/>
      <dgm:spPr/>
    </dgm:pt>
    <dgm:pt modelId="{51821D7A-CA70-45A5-BA5E-029A4D7767B1}" type="pres">
      <dgm:prSet presAssocID="{CB2857E2-FBA9-461B-B356-E11BB8B80D5F}" presName="parentLeftMargin" presStyleLbl="node1" presStyleIdx="0" presStyleCnt="4"/>
      <dgm:spPr/>
    </dgm:pt>
    <dgm:pt modelId="{B667AA45-5F03-45F6-B82B-975052A79A08}" type="pres">
      <dgm:prSet presAssocID="{CB2857E2-FBA9-461B-B356-E11BB8B80D5F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BD272A24-3F7C-4B17-8210-33E580AAEBFC}" type="pres">
      <dgm:prSet presAssocID="{CB2857E2-FBA9-461B-B356-E11BB8B80D5F}" presName="negativeSpace" presStyleCnt="0"/>
      <dgm:spPr/>
    </dgm:pt>
    <dgm:pt modelId="{9CDD4F56-4A3C-463B-917E-1BF0E25718FF}" type="pres">
      <dgm:prSet presAssocID="{CB2857E2-FBA9-461B-B356-E11BB8B80D5F}" presName="childText" presStyleLbl="conFgAcc1" presStyleIdx="0" presStyleCnt="4">
        <dgm:presLayoutVars>
          <dgm:bulletEnabled val="1"/>
        </dgm:presLayoutVars>
      </dgm:prSet>
      <dgm:spPr/>
    </dgm:pt>
    <dgm:pt modelId="{7A0E9230-FAC6-4394-9E91-A268556556F5}" type="pres">
      <dgm:prSet presAssocID="{27985F50-D161-417E-B8C4-1791BF33C4C8}" presName="spaceBetweenRectangles" presStyleCnt="0"/>
      <dgm:spPr/>
    </dgm:pt>
    <dgm:pt modelId="{6C1E1895-8DDA-4D89-A50F-FB7A08FC1D00}" type="pres">
      <dgm:prSet presAssocID="{E4B75973-9052-4007-B333-EE878FD23680}" presName="parentLin" presStyleCnt="0"/>
      <dgm:spPr/>
    </dgm:pt>
    <dgm:pt modelId="{E998A586-A0B0-4EBA-BFE3-7548D99DA6CB}" type="pres">
      <dgm:prSet presAssocID="{E4B75973-9052-4007-B333-EE878FD23680}" presName="parentLeftMargin" presStyleLbl="node1" presStyleIdx="0" presStyleCnt="4"/>
      <dgm:spPr/>
    </dgm:pt>
    <dgm:pt modelId="{CA94A84B-1738-46F5-BB8E-061B350A2CC3}" type="pres">
      <dgm:prSet presAssocID="{E4B75973-9052-4007-B333-EE878FD23680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E0DBC952-9FCB-4640-8C96-BE69586F8E74}" type="pres">
      <dgm:prSet presAssocID="{E4B75973-9052-4007-B333-EE878FD23680}" presName="negativeSpace" presStyleCnt="0"/>
      <dgm:spPr/>
    </dgm:pt>
    <dgm:pt modelId="{D03DF3C2-C2C1-46F7-82D6-D748608600EE}" type="pres">
      <dgm:prSet presAssocID="{E4B75973-9052-4007-B333-EE878FD23680}" presName="childText" presStyleLbl="conFgAcc1" presStyleIdx="1" presStyleCnt="4">
        <dgm:presLayoutVars>
          <dgm:bulletEnabled val="1"/>
        </dgm:presLayoutVars>
      </dgm:prSet>
      <dgm:spPr/>
    </dgm:pt>
    <dgm:pt modelId="{065ADCCB-FCA8-4FEE-BB12-B69FF8CA3A3E}" type="pres">
      <dgm:prSet presAssocID="{BC83A20B-1785-4B08-887B-735149D3041B}" presName="spaceBetweenRectangles" presStyleCnt="0"/>
      <dgm:spPr/>
    </dgm:pt>
    <dgm:pt modelId="{F5CEAF50-6B9D-4032-A2C6-11ADD67A5BF4}" type="pres">
      <dgm:prSet presAssocID="{5E1C9BD9-1B84-427D-A369-C22F8BAAE105}" presName="parentLin" presStyleCnt="0"/>
      <dgm:spPr/>
    </dgm:pt>
    <dgm:pt modelId="{00586641-9060-431E-BA64-F9AFD1939D4C}" type="pres">
      <dgm:prSet presAssocID="{5E1C9BD9-1B84-427D-A369-C22F8BAAE105}" presName="parentLeftMargin" presStyleLbl="node1" presStyleIdx="1" presStyleCnt="4"/>
      <dgm:spPr/>
    </dgm:pt>
    <dgm:pt modelId="{8665289D-2E25-4380-AEC7-61DF668F9853}" type="pres">
      <dgm:prSet presAssocID="{5E1C9BD9-1B84-427D-A369-C22F8BAAE105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A9EE3E04-FA39-477F-BA93-37B8EAC6C57E}" type="pres">
      <dgm:prSet presAssocID="{5E1C9BD9-1B84-427D-A369-C22F8BAAE105}" presName="negativeSpace" presStyleCnt="0"/>
      <dgm:spPr/>
    </dgm:pt>
    <dgm:pt modelId="{BA44156A-48F0-47C4-8DEF-3970CFD982F1}" type="pres">
      <dgm:prSet presAssocID="{5E1C9BD9-1B84-427D-A369-C22F8BAAE105}" presName="childText" presStyleLbl="conFgAcc1" presStyleIdx="2" presStyleCnt="4">
        <dgm:presLayoutVars>
          <dgm:bulletEnabled val="1"/>
        </dgm:presLayoutVars>
      </dgm:prSet>
      <dgm:spPr/>
    </dgm:pt>
    <dgm:pt modelId="{1142464A-FEEB-4E07-94CF-4A0D6C0AA653}" type="pres">
      <dgm:prSet presAssocID="{FB48D018-B52B-421C-899C-DF11BE5D1591}" presName="spaceBetweenRectangles" presStyleCnt="0"/>
      <dgm:spPr/>
    </dgm:pt>
    <dgm:pt modelId="{6DD9827D-6EA7-4893-83F6-C091FB6AB7AC}" type="pres">
      <dgm:prSet presAssocID="{5E93BC45-FC15-44D8-9057-AC53F7AC1C91}" presName="parentLin" presStyleCnt="0"/>
      <dgm:spPr/>
    </dgm:pt>
    <dgm:pt modelId="{98F71286-7915-4C56-95BC-54B248535020}" type="pres">
      <dgm:prSet presAssocID="{5E93BC45-FC15-44D8-9057-AC53F7AC1C91}" presName="parentLeftMargin" presStyleLbl="node1" presStyleIdx="2" presStyleCnt="4"/>
      <dgm:spPr/>
    </dgm:pt>
    <dgm:pt modelId="{D1A00A55-87F0-463C-9C9B-2B4B1EA92C07}" type="pres">
      <dgm:prSet presAssocID="{5E93BC45-FC15-44D8-9057-AC53F7AC1C91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4362528E-37F9-407A-9A85-4FB59ECD0AFF}" type="pres">
      <dgm:prSet presAssocID="{5E93BC45-FC15-44D8-9057-AC53F7AC1C91}" presName="negativeSpace" presStyleCnt="0"/>
      <dgm:spPr/>
    </dgm:pt>
    <dgm:pt modelId="{3469AF73-318D-4998-B57B-833BD8570F3B}" type="pres">
      <dgm:prSet presAssocID="{5E93BC45-FC15-44D8-9057-AC53F7AC1C91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EA2458D8-D6A1-4D07-A018-49038A2AE669}" type="presOf" srcId="{5E93BC45-FC15-44D8-9057-AC53F7AC1C91}" destId="{D1A00A55-87F0-463C-9C9B-2B4B1EA92C07}" srcOrd="1" destOrd="0" presId="urn:microsoft.com/office/officeart/2005/8/layout/list1"/>
    <dgm:cxn modelId="{297F62CC-D9E9-4983-9416-BFE9A6FE1BBA}" type="presOf" srcId="{842CFC5A-90D2-450D-BA4C-4176AED99EAC}" destId="{EE8DE044-F53F-42C7-AA64-ACD6E3AD68E3}" srcOrd="0" destOrd="0" presId="urn:microsoft.com/office/officeart/2005/8/layout/list1"/>
    <dgm:cxn modelId="{A5D5F6B0-9696-4FE7-AB58-39DF425B9F68}" srcId="{842CFC5A-90D2-450D-BA4C-4176AED99EAC}" destId="{E4B75973-9052-4007-B333-EE878FD23680}" srcOrd="1" destOrd="0" parTransId="{F9C09855-14EB-42EF-9950-4661789553D4}" sibTransId="{BC83A20B-1785-4B08-887B-735149D3041B}"/>
    <dgm:cxn modelId="{461DBFE4-ED80-4E21-BE12-B83E8EF5B2C1}" type="presOf" srcId="{5E93BC45-FC15-44D8-9057-AC53F7AC1C91}" destId="{98F71286-7915-4C56-95BC-54B248535020}" srcOrd="0" destOrd="0" presId="urn:microsoft.com/office/officeart/2005/8/layout/list1"/>
    <dgm:cxn modelId="{EE78FE49-9B0F-4837-9C22-ACF15D021D97}" type="presOf" srcId="{E4B75973-9052-4007-B333-EE878FD23680}" destId="{E998A586-A0B0-4EBA-BFE3-7548D99DA6CB}" srcOrd="0" destOrd="0" presId="urn:microsoft.com/office/officeart/2005/8/layout/list1"/>
    <dgm:cxn modelId="{E46E5D52-F204-4615-B3C3-F002E2B2FB84}" srcId="{842CFC5A-90D2-450D-BA4C-4176AED99EAC}" destId="{5E93BC45-FC15-44D8-9057-AC53F7AC1C91}" srcOrd="3" destOrd="0" parTransId="{37A88A57-63AC-4DFA-837E-CD008410BF0E}" sibTransId="{14BBCEF0-2B6B-4570-AA37-795B3983CF6D}"/>
    <dgm:cxn modelId="{D5A04306-4224-4B7F-B20A-5D036A85BD66}" type="presOf" srcId="{5E1C9BD9-1B84-427D-A369-C22F8BAAE105}" destId="{00586641-9060-431E-BA64-F9AFD1939D4C}" srcOrd="0" destOrd="0" presId="urn:microsoft.com/office/officeart/2005/8/layout/list1"/>
    <dgm:cxn modelId="{456BD18E-2E80-49C4-8CFE-13617C272C29}" type="presOf" srcId="{5E1C9BD9-1B84-427D-A369-C22F8BAAE105}" destId="{8665289D-2E25-4380-AEC7-61DF668F9853}" srcOrd="1" destOrd="0" presId="urn:microsoft.com/office/officeart/2005/8/layout/list1"/>
    <dgm:cxn modelId="{BCF423F6-7FE3-4323-B60A-77E19681D001}" type="presOf" srcId="{CB2857E2-FBA9-461B-B356-E11BB8B80D5F}" destId="{B667AA45-5F03-45F6-B82B-975052A79A08}" srcOrd="1" destOrd="0" presId="urn:microsoft.com/office/officeart/2005/8/layout/list1"/>
    <dgm:cxn modelId="{2E92FC5B-EAF3-4BFC-8D6C-C9F30C39FD90}" srcId="{842CFC5A-90D2-450D-BA4C-4176AED99EAC}" destId="{CB2857E2-FBA9-461B-B356-E11BB8B80D5F}" srcOrd="0" destOrd="0" parTransId="{928CC9AA-C003-4C97-8B96-9E2613CA2D2E}" sibTransId="{27985F50-D161-417E-B8C4-1791BF33C4C8}"/>
    <dgm:cxn modelId="{9E7275D4-3FBE-4371-9E44-EF27706F7AB9}" type="presOf" srcId="{CB2857E2-FBA9-461B-B356-E11BB8B80D5F}" destId="{51821D7A-CA70-45A5-BA5E-029A4D7767B1}" srcOrd="0" destOrd="0" presId="urn:microsoft.com/office/officeart/2005/8/layout/list1"/>
    <dgm:cxn modelId="{2E8BE8D5-5FF7-4AEA-BB09-AA2F1E497F92}" type="presOf" srcId="{E4B75973-9052-4007-B333-EE878FD23680}" destId="{CA94A84B-1738-46F5-BB8E-061B350A2CC3}" srcOrd="1" destOrd="0" presId="urn:microsoft.com/office/officeart/2005/8/layout/list1"/>
    <dgm:cxn modelId="{AC7E7CD9-BA21-4D31-AE42-0EE982388124}" srcId="{842CFC5A-90D2-450D-BA4C-4176AED99EAC}" destId="{5E1C9BD9-1B84-427D-A369-C22F8BAAE105}" srcOrd="2" destOrd="0" parTransId="{7F7D2CB8-1EE6-4C0D-A5D4-BD296D1DE498}" sibTransId="{FB48D018-B52B-421C-899C-DF11BE5D1591}"/>
    <dgm:cxn modelId="{7B351BA3-22C9-433C-A9AF-1F7BAC334C2A}" type="presParOf" srcId="{EE8DE044-F53F-42C7-AA64-ACD6E3AD68E3}" destId="{C10C6A3B-EEB7-4D8A-9990-9EE04E28C66B}" srcOrd="0" destOrd="0" presId="urn:microsoft.com/office/officeart/2005/8/layout/list1"/>
    <dgm:cxn modelId="{BF7813C7-7D52-483C-B45A-E8CABD66C139}" type="presParOf" srcId="{C10C6A3B-EEB7-4D8A-9990-9EE04E28C66B}" destId="{51821D7A-CA70-45A5-BA5E-029A4D7767B1}" srcOrd="0" destOrd="0" presId="urn:microsoft.com/office/officeart/2005/8/layout/list1"/>
    <dgm:cxn modelId="{B2A9AA3A-3936-4BB4-BFF0-6402FEB8953B}" type="presParOf" srcId="{C10C6A3B-EEB7-4D8A-9990-9EE04E28C66B}" destId="{B667AA45-5F03-45F6-B82B-975052A79A08}" srcOrd="1" destOrd="0" presId="urn:microsoft.com/office/officeart/2005/8/layout/list1"/>
    <dgm:cxn modelId="{B381FAFB-B881-430E-A6E9-962D5A44CEB5}" type="presParOf" srcId="{EE8DE044-F53F-42C7-AA64-ACD6E3AD68E3}" destId="{BD272A24-3F7C-4B17-8210-33E580AAEBFC}" srcOrd="1" destOrd="0" presId="urn:microsoft.com/office/officeart/2005/8/layout/list1"/>
    <dgm:cxn modelId="{BA18A8F3-BF1B-469F-A876-4F5B299E8256}" type="presParOf" srcId="{EE8DE044-F53F-42C7-AA64-ACD6E3AD68E3}" destId="{9CDD4F56-4A3C-463B-917E-1BF0E25718FF}" srcOrd="2" destOrd="0" presId="urn:microsoft.com/office/officeart/2005/8/layout/list1"/>
    <dgm:cxn modelId="{B85F6C58-1AE0-4E69-8F63-53502EE16444}" type="presParOf" srcId="{EE8DE044-F53F-42C7-AA64-ACD6E3AD68E3}" destId="{7A0E9230-FAC6-4394-9E91-A268556556F5}" srcOrd="3" destOrd="0" presId="urn:microsoft.com/office/officeart/2005/8/layout/list1"/>
    <dgm:cxn modelId="{C0B3F2FB-ADFD-4313-BDC7-FDFE6EDE440C}" type="presParOf" srcId="{EE8DE044-F53F-42C7-AA64-ACD6E3AD68E3}" destId="{6C1E1895-8DDA-4D89-A50F-FB7A08FC1D00}" srcOrd="4" destOrd="0" presId="urn:microsoft.com/office/officeart/2005/8/layout/list1"/>
    <dgm:cxn modelId="{175B0012-F38D-47E2-9A79-9ED6CD2B6FE5}" type="presParOf" srcId="{6C1E1895-8DDA-4D89-A50F-FB7A08FC1D00}" destId="{E998A586-A0B0-4EBA-BFE3-7548D99DA6CB}" srcOrd="0" destOrd="0" presId="urn:microsoft.com/office/officeart/2005/8/layout/list1"/>
    <dgm:cxn modelId="{8AAA2127-2131-46E9-A2EC-A384632EF911}" type="presParOf" srcId="{6C1E1895-8DDA-4D89-A50F-FB7A08FC1D00}" destId="{CA94A84B-1738-46F5-BB8E-061B350A2CC3}" srcOrd="1" destOrd="0" presId="urn:microsoft.com/office/officeart/2005/8/layout/list1"/>
    <dgm:cxn modelId="{F6C318C5-CB67-46E7-8566-53414E422E30}" type="presParOf" srcId="{EE8DE044-F53F-42C7-AA64-ACD6E3AD68E3}" destId="{E0DBC952-9FCB-4640-8C96-BE69586F8E74}" srcOrd="5" destOrd="0" presId="urn:microsoft.com/office/officeart/2005/8/layout/list1"/>
    <dgm:cxn modelId="{EE70143F-A04B-4463-9362-2E3CCD7311D0}" type="presParOf" srcId="{EE8DE044-F53F-42C7-AA64-ACD6E3AD68E3}" destId="{D03DF3C2-C2C1-46F7-82D6-D748608600EE}" srcOrd="6" destOrd="0" presId="urn:microsoft.com/office/officeart/2005/8/layout/list1"/>
    <dgm:cxn modelId="{4EF09128-A8E6-4390-81AF-3F834AB87F48}" type="presParOf" srcId="{EE8DE044-F53F-42C7-AA64-ACD6E3AD68E3}" destId="{065ADCCB-FCA8-4FEE-BB12-B69FF8CA3A3E}" srcOrd="7" destOrd="0" presId="urn:microsoft.com/office/officeart/2005/8/layout/list1"/>
    <dgm:cxn modelId="{2B314E73-614B-4892-A361-003F923F0B41}" type="presParOf" srcId="{EE8DE044-F53F-42C7-AA64-ACD6E3AD68E3}" destId="{F5CEAF50-6B9D-4032-A2C6-11ADD67A5BF4}" srcOrd="8" destOrd="0" presId="urn:microsoft.com/office/officeart/2005/8/layout/list1"/>
    <dgm:cxn modelId="{E587FCCA-1B65-471B-BC2D-447B5FDE00BD}" type="presParOf" srcId="{F5CEAF50-6B9D-4032-A2C6-11ADD67A5BF4}" destId="{00586641-9060-431E-BA64-F9AFD1939D4C}" srcOrd="0" destOrd="0" presId="urn:microsoft.com/office/officeart/2005/8/layout/list1"/>
    <dgm:cxn modelId="{26EA58A2-1D01-4749-8571-0810F6CB0793}" type="presParOf" srcId="{F5CEAF50-6B9D-4032-A2C6-11ADD67A5BF4}" destId="{8665289D-2E25-4380-AEC7-61DF668F9853}" srcOrd="1" destOrd="0" presId="urn:microsoft.com/office/officeart/2005/8/layout/list1"/>
    <dgm:cxn modelId="{5CF867FA-6392-4463-B54A-C508DCE7AF5D}" type="presParOf" srcId="{EE8DE044-F53F-42C7-AA64-ACD6E3AD68E3}" destId="{A9EE3E04-FA39-477F-BA93-37B8EAC6C57E}" srcOrd="9" destOrd="0" presId="urn:microsoft.com/office/officeart/2005/8/layout/list1"/>
    <dgm:cxn modelId="{67462579-3F20-474D-99A3-4C0EF2D75229}" type="presParOf" srcId="{EE8DE044-F53F-42C7-AA64-ACD6E3AD68E3}" destId="{BA44156A-48F0-47C4-8DEF-3970CFD982F1}" srcOrd="10" destOrd="0" presId="urn:microsoft.com/office/officeart/2005/8/layout/list1"/>
    <dgm:cxn modelId="{7732FF6E-C208-4E8D-8886-F9A5BBF3BD55}" type="presParOf" srcId="{EE8DE044-F53F-42C7-AA64-ACD6E3AD68E3}" destId="{1142464A-FEEB-4E07-94CF-4A0D6C0AA653}" srcOrd="11" destOrd="0" presId="urn:microsoft.com/office/officeart/2005/8/layout/list1"/>
    <dgm:cxn modelId="{8D047918-6293-4534-881F-C4BA99E233AE}" type="presParOf" srcId="{EE8DE044-F53F-42C7-AA64-ACD6E3AD68E3}" destId="{6DD9827D-6EA7-4893-83F6-C091FB6AB7AC}" srcOrd="12" destOrd="0" presId="urn:microsoft.com/office/officeart/2005/8/layout/list1"/>
    <dgm:cxn modelId="{4A37CB73-76F7-48F2-9998-44A5C18897C3}" type="presParOf" srcId="{6DD9827D-6EA7-4893-83F6-C091FB6AB7AC}" destId="{98F71286-7915-4C56-95BC-54B248535020}" srcOrd="0" destOrd="0" presId="urn:microsoft.com/office/officeart/2005/8/layout/list1"/>
    <dgm:cxn modelId="{2AACEBF6-6777-4556-91C5-183B25F9DECF}" type="presParOf" srcId="{6DD9827D-6EA7-4893-83F6-C091FB6AB7AC}" destId="{D1A00A55-87F0-463C-9C9B-2B4B1EA92C07}" srcOrd="1" destOrd="0" presId="urn:microsoft.com/office/officeart/2005/8/layout/list1"/>
    <dgm:cxn modelId="{5FC39A27-8A88-42FD-8A5F-A09EEDE6EA8D}" type="presParOf" srcId="{EE8DE044-F53F-42C7-AA64-ACD6E3AD68E3}" destId="{4362528E-37F9-407A-9A85-4FB59ECD0AFF}" srcOrd="13" destOrd="0" presId="urn:microsoft.com/office/officeart/2005/8/layout/list1"/>
    <dgm:cxn modelId="{554710DC-5110-4FEF-8A76-78A3681BB49A}" type="presParOf" srcId="{EE8DE044-F53F-42C7-AA64-ACD6E3AD68E3}" destId="{3469AF73-318D-4998-B57B-833BD8570F3B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42CFC5A-90D2-450D-BA4C-4176AED99EAC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s-AR"/>
        </a:p>
      </dgm:t>
    </dgm:pt>
    <dgm:pt modelId="{CA5332D1-4254-450F-B0FA-402F5E1A59D0}">
      <dgm:prSet phldrT="[Text]"/>
      <dgm:spPr/>
      <dgm:t>
        <a:bodyPr/>
        <a:lstStyle/>
        <a:p>
          <a:r>
            <a:rPr lang="en-US" dirty="0" smtClean="0"/>
            <a:t>Control de </a:t>
          </a:r>
          <a:r>
            <a:rPr lang="en-US" dirty="0" err="1" smtClean="0"/>
            <a:t>Accesos</a:t>
          </a:r>
          <a:endParaRPr lang="es-AR" dirty="0"/>
        </a:p>
      </dgm:t>
    </dgm:pt>
    <dgm:pt modelId="{201AE2A3-C3E6-4FD0-847B-6AB376746FE0}" type="parTrans" cxnId="{F45FC59C-F74D-4F37-87D2-D66977DC24C6}">
      <dgm:prSet/>
      <dgm:spPr/>
      <dgm:t>
        <a:bodyPr/>
        <a:lstStyle/>
        <a:p>
          <a:endParaRPr lang="es-AR"/>
        </a:p>
      </dgm:t>
    </dgm:pt>
    <dgm:pt modelId="{1F20B331-37F0-4DAF-93CB-9ABB8183DEA7}" type="sibTrans" cxnId="{F45FC59C-F74D-4F37-87D2-D66977DC24C6}">
      <dgm:prSet/>
      <dgm:spPr/>
      <dgm:t>
        <a:bodyPr/>
        <a:lstStyle/>
        <a:p>
          <a:endParaRPr lang="es-AR"/>
        </a:p>
      </dgm:t>
    </dgm:pt>
    <dgm:pt modelId="{6864641E-74F3-4FE7-AAA1-5255C29BB258}">
      <dgm:prSet phldrT="[Text]"/>
      <dgm:spPr/>
      <dgm:t>
        <a:bodyPr/>
        <a:lstStyle/>
        <a:p>
          <a:r>
            <a:rPr lang="en-US" dirty="0" smtClean="0"/>
            <a:t>Back Up</a:t>
          </a:r>
          <a:endParaRPr lang="es-AR" dirty="0"/>
        </a:p>
      </dgm:t>
    </dgm:pt>
    <dgm:pt modelId="{5EDBD83D-91E8-4910-B3E2-025DFB31FA0B}" type="parTrans" cxnId="{16202A51-7306-49EB-BE8A-FE7FB43063F8}">
      <dgm:prSet/>
      <dgm:spPr/>
      <dgm:t>
        <a:bodyPr/>
        <a:lstStyle/>
        <a:p>
          <a:endParaRPr lang="es-AR"/>
        </a:p>
      </dgm:t>
    </dgm:pt>
    <dgm:pt modelId="{A1DDC923-68BC-4B10-BDEA-30AFCF0EEB1C}" type="sibTrans" cxnId="{16202A51-7306-49EB-BE8A-FE7FB43063F8}">
      <dgm:prSet/>
      <dgm:spPr/>
      <dgm:t>
        <a:bodyPr/>
        <a:lstStyle/>
        <a:p>
          <a:endParaRPr lang="es-AR"/>
        </a:p>
      </dgm:t>
    </dgm:pt>
    <dgm:pt modelId="{2E5CA99A-530D-4753-852B-3714F9FEFD1A}">
      <dgm:prSet phldrT="[Text]"/>
      <dgm:spPr/>
      <dgm:t>
        <a:bodyPr/>
        <a:lstStyle/>
        <a:p>
          <a:r>
            <a:rPr lang="en-US" dirty="0" err="1" smtClean="0"/>
            <a:t>Tiempos</a:t>
          </a:r>
          <a:r>
            <a:rPr lang="en-US" dirty="0" smtClean="0"/>
            <a:t> de </a:t>
          </a:r>
          <a:r>
            <a:rPr lang="en-US" dirty="0" err="1" smtClean="0"/>
            <a:t>guarda</a:t>
          </a:r>
          <a:endParaRPr lang="es-AR" dirty="0"/>
        </a:p>
      </dgm:t>
    </dgm:pt>
    <dgm:pt modelId="{B5E4E7E5-F82C-47ED-B0D8-3C35BDAF68B7}" type="parTrans" cxnId="{E6384E40-220A-42CC-9D8E-1D7E074C18D6}">
      <dgm:prSet/>
      <dgm:spPr/>
      <dgm:t>
        <a:bodyPr/>
        <a:lstStyle/>
        <a:p>
          <a:endParaRPr lang="es-AR"/>
        </a:p>
      </dgm:t>
    </dgm:pt>
    <dgm:pt modelId="{C7AF27D8-C7FD-4384-A16D-3E2CE1E3C033}" type="sibTrans" cxnId="{E6384E40-220A-42CC-9D8E-1D7E074C18D6}">
      <dgm:prSet/>
      <dgm:spPr/>
      <dgm:t>
        <a:bodyPr/>
        <a:lstStyle/>
        <a:p>
          <a:endParaRPr lang="es-AR"/>
        </a:p>
      </dgm:t>
    </dgm:pt>
    <dgm:pt modelId="{EE8DE044-F53F-42C7-AA64-ACD6E3AD68E3}" type="pres">
      <dgm:prSet presAssocID="{842CFC5A-90D2-450D-BA4C-4176AED99EAC}" presName="linear" presStyleCnt="0">
        <dgm:presLayoutVars>
          <dgm:dir/>
          <dgm:animLvl val="lvl"/>
          <dgm:resizeHandles val="exact"/>
        </dgm:presLayoutVars>
      </dgm:prSet>
      <dgm:spPr/>
    </dgm:pt>
    <dgm:pt modelId="{63DE9CEB-3243-4616-8844-0EFA7796CD51}" type="pres">
      <dgm:prSet presAssocID="{CA5332D1-4254-450F-B0FA-402F5E1A59D0}" presName="parentLin" presStyleCnt="0"/>
      <dgm:spPr/>
    </dgm:pt>
    <dgm:pt modelId="{2FBD3ED1-9823-48B5-8D0F-06D8D7852822}" type="pres">
      <dgm:prSet presAssocID="{CA5332D1-4254-450F-B0FA-402F5E1A59D0}" presName="parentLeftMargin" presStyleLbl="node1" presStyleIdx="0" presStyleCnt="3"/>
      <dgm:spPr/>
    </dgm:pt>
    <dgm:pt modelId="{8E73CD2B-3E95-4CB9-9F42-E8D51B2369C8}" type="pres">
      <dgm:prSet presAssocID="{CA5332D1-4254-450F-B0FA-402F5E1A59D0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4060B284-BBD2-4117-AF06-55EA9E02195B}" type="pres">
      <dgm:prSet presAssocID="{CA5332D1-4254-450F-B0FA-402F5E1A59D0}" presName="negativeSpace" presStyleCnt="0"/>
      <dgm:spPr/>
    </dgm:pt>
    <dgm:pt modelId="{2D133533-1478-4622-AA69-82AC34BEC160}" type="pres">
      <dgm:prSet presAssocID="{CA5332D1-4254-450F-B0FA-402F5E1A59D0}" presName="childText" presStyleLbl="conFgAcc1" presStyleIdx="0" presStyleCnt="3">
        <dgm:presLayoutVars>
          <dgm:bulletEnabled val="1"/>
        </dgm:presLayoutVars>
      </dgm:prSet>
      <dgm:spPr/>
    </dgm:pt>
    <dgm:pt modelId="{523F3CB2-AF26-408A-9853-02C99B1234F8}" type="pres">
      <dgm:prSet presAssocID="{1F20B331-37F0-4DAF-93CB-9ABB8183DEA7}" presName="spaceBetweenRectangles" presStyleCnt="0"/>
      <dgm:spPr/>
    </dgm:pt>
    <dgm:pt modelId="{3BDB0FA5-F4F3-495D-B663-190B5908F01A}" type="pres">
      <dgm:prSet presAssocID="{6864641E-74F3-4FE7-AAA1-5255C29BB258}" presName="parentLin" presStyleCnt="0"/>
      <dgm:spPr/>
    </dgm:pt>
    <dgm:pt modelId="{8FA370F7-0AB4-42C9-BFE3-868728860B52}" type="pres">
      <dgm:prSet presAssocID="{6864641E-74F3-4FE7-AAA1-5255C29BB258}" presName="parentLeftMargin" presStyleLbl="node1" presStyleIdx="0" presStyleCnt="3"/>
      <dgm:spPr/>
    </dgm:pt>
    <dgm:pt modelId="{3D0DF35E-3ECD-4AA1-8F7D-6E11050FEA6F}" type="pres">
      <dgm:prSet presAssocID="{6864641E-74F3-4FE7-AAA1-5255C29BB258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A2056EB6-2B62-4D90-A1F9-C6ECB6443826}" type="pres">
      <dgm:prSet presAssocID="{6864641E-74F3-4FE7-AAA1-5255C29BB258}" presName="negativeSpace" presStyleCnt="0"/>
      <dgm:spPr/>
    </dgm:pt>
    <dgm:pt modelId="{60133241-465B-40DC-92C9-3BA5B4CEC002}" type="pres">
      <dgm:prSet presAssocID="{6864641E-74F3-4FE7-AAA1-5255C29BB258}" presName="childText" presStyleLbl="conFgAcc1" presStyleIdx="1" presStyleCnt="3">
        <dgm:presLayoutVars>
          <dgm:bulletEnabled val="1"/>
        </dgm:presLayoutVars>
      </dgm:prSet>
      <dgm:spPr/>
    </dgm:pt>
    <dgm:pt modelId="{D6356EFD-4F9B-4561-9744-AD9B99186850}" type="pres">
      <dgm:prSet presAssocID="{A1DDC923-68BC-4B10-BDEA-30AFCF0EEB1C}" presName="spaceBetweenRectangles" presStyleCnt="0"/>
      <dgm:spPr/>
    </dgm:pt>
    <dgm:pt modelId="{DAB2E0BF-1838-4462-A501-B61F13C7E240}" type="pres">
      <dgm:prSet presAssocID="{2E5CA99A-530D-4753-852B-3714F9FEFD1A}" presName="parentLin" presStyleCnt="0"/>
      <dgm:spPr/>
    </dgm:pt>
    <dgm:pt modelId="{C17CEF98-2573-4D78-92BC-EF4EA3B4BBB5}" type="pres">
      <dgm:prSet presAssocID="{2E5CA99A-530D-4753-852B-3714F9FEFD1A}" presName="parentLeftMargin" presStyleLbl="node1" presStyleIdx="1" presStyleCnt="3"/>
      <dgm:spPr/>
    </dgm:pt>
    <dgm:pt modelId="{59A0B90E-D09D-435A-B8EC-FD9546EC7EF0}" type="pres">
      <dgm:prSet presAssocID="{2E5CA99A-530D-4753-852B-3714F9FEFD1A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50FCD925-2E20-46BD-9AEB-922678B1D3ED}" type="pres">
      <dgm:prSet presAssocID="{2E5CA99A-530D-4753-852B-3714F9FEFD1A}" presName="negativeSpace" presStyleCnt="0"/>
      <dgm:spPr/>
    </dgm:pt>
    <dgm:pt modelId="{156A1AA4-FE79-494D-86A8-759E78B45B5B}" type="pres">
      <dgm:prSet presAssocID="{2E5CA99A-530D-4753-852B-3714F9FEFD1A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EF514E95-C7A8-4830-BAF6-673EC7DB2C62}" type="presOf" srcId="{CA5332D1-4254-450F-B0FA-402F5E1A59D0}" destId="{8E73CD2B-3E95-4CB9-9F42-E8D51B2369C8}" srcOrd="1" destOrd="0" presId="urn:microsoft.com/office/officeart/2005/8/layout/list1"/>
    <dgm:cxn modelId="{BD71333E-C209-4B73-B143-94B497EB7F42}" type="presOf" srcId="{842CFC5A-90D2-450D-BA4C-4176AED99EAC}" destId="{EE8DE044-F53F-42C7-AA64-ACD6E3AD68E3}" srcOrd="0" destOrd="0" presId="urn:microsoft.com/office/officeart/2005/8/layout/list1"/>
    <dgm:cxn modelId="{E6384E40-220A-42CC-9D8E-1D7E074C18D6}" srcId="{842CFC5A-90D2-450D-BA4C-4176AED99EAC}" destId="{2E5CA99A-530D-4753-852B-3714F9FEFD1A}" srcOrd="2" destOrd="0" parTransId="{B5E4E7E5-F82C-47ED-B0D8-3C35BDAF68B7}" sibTransId="{C7AF27D8-C7FD-4384-A16D-3E2CE1E3C033}"/>
    <dgm:cxn modelId="{F45FC59C-F74D-4F37-87D2-D66977DC24C6}" srcId="{842CFC5A-90D2-450D-BA4C-4176AED99EAC}" destId="{CA5332D1-4254-450F-B0FA-402F5E1A59D0}" srcOrd="0" destOrd="0" parTransId="{201AE2A3-C3E6-4FD0-847B-6AB376746FE0}" sibTransId="{1F20B331-37F0-4DAF-93CB-9ABB8183DEA7}"/>
    <dgm:cxn modelId="{F79A3F9C-BBD6-4D74-A8F7-6DE031427D32}" type="presOf" srcId="{2E5CA99A-530D-4753-852B-3714F9FEFD1A}" destId="{C17CEF98-2573-4D78-92BC-EF4EA3B4BBB5}" srcOrd="0" destOrd="0" presId="urn:microsoft.com/office/officeart/2005/8/layout/list1"/>
    <dgm:cxn modelId="{16202A51-7306-49EB-BE8A-FE7FB43063F8}" srcId="{842CFC5A-90D2-450D-BA4C-4176AED99EAC}" destId="{6864641E-74F3-4FE7-AAA1-5255C29BB258}" srcOrd="1" destOrd="0" parTransId="{5EDBD83D-91E8-4910-B3E2-025DFB31FA0B}" sibTransId="{A1DDC923-68BC-4B10-BDEA-30AFCF0EEB1C}"/>
    <dgm:cxn modelId="{34077EC1-8D75-40A3-8078-A1A30C8BDFEC}" type="presOf" srcId="{CA5332D1-4254-450F-B0FA-402F5E1A59D0}" destId="{2FBD3ED1-9823-48B5-8D0F-06D8D7852822}" srcOrd="0" destOrd="0" presId="urn:microsoft.com/office/officeart/2005/8/layout/list1"/>
    <dgm:cxn modelId="{F0AB5F97-0E62-44BA-A823-DF8F418A4209}" type="presOf" srcId="{2E5CA99A-530D-4753-852B-3714F9FEFD1A}" destId="{59A0B90E-D09D-435A-B8EC-FD9546EC7EF0}" srcOrd="1" destOrd="0" presId="urn:microsoft.com/office/officeart/2005/8/layout/list1"/>
    <dgm:cxn modelId="{9AA810D4-34F7-4275-B50E-57229FC79E55}" type="presOf" srcId="{6864641E-74F3-4FE7-AAA1-5255C29BB258}" destId="{8FA370F7-0AB4-42C9-BFE3-868728860B52}" srcOrd="0" destOrd="0" presId="urn:microsoft.com/office/officeart/2005/8/layout/list1"/>
    <dgm:cxn modelId="{1A4C7E19-C6E4-4AE7-A59D-57C2B9BE0358}" type="presOf" srcId="{6864641E-74F3-4FE7-AAA1-5255C29BB258}" destId="{3D0DF35E-3ECD-4AA1-8F7D-6E11050FEA6F}" srcOrd="1" destOrd="0" presId="urn:microsoft.com/office/officeart/2005/8/layout/list1"/>
    <dgm:cxn modelId="{1EB8CDEB-3E35-456B-9F0C-DC958B48BC54}" type="presParOf" srcId="{EE8DE044-F53F-42C7-AA64-ACD6E3AD68E3}" destId="{63DE9CEB-3243-4616-8844-0EFA7796CD51}" srcOrd="0" destOrd="0" presId="urn:microsoft.com/office/officeart/2005/8/layout/list1"/>
    <dgm:cxn modelId="{996F27D7-FA73-49EB-861F-93979D84F9FE}" type="presParOf" srcId="{63DE9CEB-3243-4616-8844-0EFA7796CD51}" destId="{2FBD3ED1-9823-48B5-8D0F-06D8D7852822}" srcOrd="0" destOrd="0" presId="urn:microsoft.com/office/officeart/2005/8/layout/list1"/>
    <dgm:cxn modelId="{62DAD331-59DC-45F5-85F9-C5715AA6E8D2}" type="presParOf" srcId="{63DE9CEB-3243-4616-8844-0EFA7796CD51}" destId="{8E73CD2B-3E95-4CB9-9F42-E8D51B2369C8}" srcOrd="1" destOrd="0" presId="urn:microsoft.com/office/officeart/2005/8/layout/list1"/>
    <dgm:cxn modelId="{1DFAB4D2-511A-40DF-8081-3709A5CD1BD6}" type="presParOf" srcId="{EE8DE044-F53F-42C7-AA64-ACD6E3AD68E3}" destId="{4060B284-BBD2-4117-AF06-55EA9E02195B}" srcOrd="1" destOrd="0" presId="urn:microsoft.com/office/officeart/2005/8/layout/list1"/>
    <dgm:cxn modelId="{52439D27-9325-4238-B063-F6A826BDBBEB}" type="presParOf" srcId="{EE8DE044-F53F-42C7-AA64-ACD6E3AD68E3}" destId="{2D133533-1478-4622-AA69-82AC34BEC160}" srcOrd="2" destOrd="0" presId="urn:microsoft.com/office/officeart/2005/8/layout/list1"/>
    <dgm:cxn modelId="{143E1D7A-753D-4531-ABA3-2787D7F00F3C}" type="presParOf" srcId="{EE8DE044-F53F-42C7-AA64-ACD6E3AD68E3}" destId="{523F3CB2-AF26-408A-9853-02C99B1234F8}" srcOrd="3" destOrd="0" presId="urn:microsoft.com/office/officeart/2005/8/layout/list1"/>
    <dgm:cxn modelId="{A0BE88F0-784E-4F9B-B6CB-7DB140A23027}" type="presParOf" srcId="{EE8DE044-F53F-42C7-AA64-ACD6E3AD68E3}" destId="{3BDB0FA5-F4F3-495D-B663-190B5908F01A}" srcOrd="4" destOrd="0" presId="urn:microsoft.com/office/officeart/2005/8/layout/list1"/>
    <dgm:cxn modelId="{A09F3171-4A76-438B-88E1-19295F678843}" type="presParOf" srcId="{3BDB0FA5-F4F3-495D-B663-190B5908F01A}" destId="{8FA370F7-0AB4-42C9-BFE3-868728860B52}" srcOrd="0" destOrd="0" presId="urn:microsoft.com/office/officeart/2005/8/layout/list1"/>
    <dgm:cxn modelId="{F8E3E349-27B9-4998-B113-FA2DFB7B6396}" type="presParOf" srcId="{3BDB0FA5-F4F3-495D-B663-190B5908F01A}" destId="{3D0DF35E-3ECD-4AA1-8F7D-6E11050FEA6F}" srcOrd="1" destOrd="0" presId="urn:microsoft.com/office/officeart/2005/8/layout/list1"/>
    <dgm:cxn modelId="{A5C96E8E-7242-4EE6-ACC1-0E2BDC9207D5}" type="presParOf" srcId="{EE8DE044-F53F-42C7-AA64-ACD6E3AD68E3}" destId="{A2056EB6-2B62-4D90-A1F9-C6ECB6443826}" srcOrd="5" destOrd="0" presId="urn:microsoft.com/office/officeart/2005/8/layout/list1"/>
    <dgm:cxn modelId="{867D58EC-F687-484F-BC31-B33A5B9DCE0A}" type="presParOf" srcId="{EE8DE044-F53F-42C7-AA64-ACD6E3AD68E3}" destId="{60133241-465B-40DC-92C9-3BA5B4CEC002}" srcOrd="6" destOrd="0" presId="urn:microsoft.com/office/officeart/2005/8/layout/list1"/>
    <dgm:cxn modelId="{9E3ED440-795B-4290-8A78-CF6CFA7A4519}" type="presParOf" srcId="{EE8DE044-F53F-42C7-AA64-ACD6E3AD68E3}" destId="{D6356EFD-4F9B-4561-9744-AD9B99186850}" srcOrd="7" destOrd="0" presId="urn:microsoft.com/office/officeart/2005/8/layout/list1"/>
    <dgm:cxn modelId="{AFE6926D-0616-49AD-8EF6-310C7C8AEF5B}" type="presParOf" srcId="{EE8DE044-F53F-42C7-AA64-ACD6E3AD68E3}" destId="{DAB2E0BF-1838-4462-A501-B61F13C7E240}" srcOrd="8" destOrd="0" presId="urn:microsoft.com/office/officeart/2005/8/layout/list1"/>
    <dgm:cxn modelId="{67A95642-46E9-446C-82F2-0D3587EDC1EA}" type="presParOf" srcId="{DAB2E0BF-1838-4462-A501-B61F13C7E240}" destId="{C17CEF98-2573-4D78-92BC-EF4EA3B4BBB5}" srcOrd="0" destOrd="0" presId="urn:microsoft.com/office/officeart/2005/8/layout/list1"/>
    <dgm:cxn modelId="{096ABCC1-8E01-48D3-9FBD-AC5FAD11762E}" type="presParOf" srcId="{DAB2E0BF-1838-4462-A501-B61F13C7E240}" destId="{59A0B90E-D09D-435A-B8EC-FD9546EC7EF0}" srcOrd="1" destOrd="0" presId="urn:microsoft.com/office/officeart/2005/8/layout/list1"/>
    <dgm:cxn modelId="{5E5EC00D-7721-4043-8DC3-CE5340EBE526}" type="presParOf" srcId="{EE8DE044-F53F-42C7-AA64-ACD6E3AD68E3}" destId="{50FCD925-2E20-46BD-9AEB-922678B1D3ED}" srcOrd="9" destOrd="0" presId="urn:microsoft.com/office/officeart/2005/8/layout/list1"/>
    <dgm:cxn modelId="{0BFF0FC5-7D34-42FF-8B31-EA9E681B8375}" type="presParOf" srcId="{EE8DE044-F53F-42C7-AA64-ACD6E3AD68E3}" destId="{156A1AA4-FE79-494D-86A8-759E78B45B5B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0A0EC0-3441-4483-AC80-25B2A3EB01B3}">
      <dsp:nvSpPr>
        <dsp:cNvPr id="0" name=""/>
        <dsp:cNvSpPr/>
      </dsp:nvSpPr>
      <dsp:spPr>
        <a:xfrm>
          <a:off x="0" y="4478"/>
          <a:ext cx="8229600" cy="438047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400" kern="1200" smtClean="0"/>
            <a:t>Inciso 3  “  Ofrezcan  </a:t>
          </a:r>
          <a:r>
            <a:rPr lang="es-AR" sz="2400" b="1" kern="1200" smtClean="0"/>
            <a:t>elevado   grado   de   inalterabilidad   </a:t>
          </a:r>
          <a:r>
            <a:rPr lang="es-AR" sz="2400" kern="1200" smtClean="0"/>
            <a:t>de   las   registraciones   volcadas,   el   que   estará sustentado en controles internos documentados de tipo administrativo contable y otros de tipos operativos o programados, aplicables sobre la información de entrada, su procesamiento e información de salida. Dicha    inalterabilidad    buscará     impedir    que    se  genere     más    de   un   proceso     de registración por cada hecho económico y que asimismo, toda anulación de cualquier proceso, se logre a través de un asiento de ajuste. </a:t>
          </a:r>
          <a:endParaRPr lang="es-AR" sz="2400" kern="1200" dirty="0"/>
        </a:p>
      </dsp:txBody>
      <dsp:txXfrm>
        <a:off x="213837" y="218315"/>
        <a:ext cx="7801926" cy="395280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68B064-5987-47A2-8FB2-EA474C71F30A}">
      <dsp:nvSpPr>
        <dsp:cNvPr id="0" name=""/>
        <dsp:cNvSpPr/>
      </dsp:nvSpPr>
      <dsp:spPr>
        <a:xfrm>
          <a:off x="0" y="771818"/>
          <a:ext cx="8229600" cy="128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8A4CD72-13AF-4000-8A32-1F5EA87C7F11}">
      <dsp:nvSpPr>
        <dsp:cNvPr id="0" name=""/>
        <dsp:cNvSpPr/>
      </dsp:nvSpPr>
      <dsp:spPr>
        <a:xfrm>
          <a:off x="411480" y="19058"/>
          <a:ext cx="5760720" cy="1505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Art. 61 de Ley de 19.550</a:t>
          </a:r>
          <a:endParaRPr lang="es-AR" sz="3200" kern="1200" dirty="0"/>
        </a:p>
      </dsp:txBody>
      <dsp:txXfrm>
        <a:off x="484973" y="92551"/>
        <a:ext cx="5613734" cy="1358534"/>
      </dsp:txXfrm>
    </dsp:sp>
    <dsp:sp modelId="{EDF154BD-6D8F-45B4-B7C7-80DF030CEB59}">
      <dsp:nvSpPr>
        <dsp:cNvPr id="0" name=""/>
        <dsp:cNvSpPr/>
      </dsp:nvSpPr>
      <dsp:spPr>
        <a:xfrm>
          <a:off x="0" y="3085178"/>
          <a:ext cx="8229600" cy="128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C7F146F-F89F-465E-97D9-44BB701620F0}">
      <dsp:nvSpPr>
        <dsp:cNvPr id="0" name=""/>
        <dsp:cNvSpPr/>
      </dsp:nvSpPr>
      <dsp:spPr>
        <a:xfrm>
          <a:off x="411480" y="2332418"/>
          <a:ext cx="5760720" cy="1505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err="1" smtClean="0"/>
            <a:t>Sistemas</a:t>
          </a:r>
          <a:r>
            <a:rPr lang="en-US" sz="3200" kern="1200" dirty="0" smtClean="0"/>
            <a:t> de </a:t>
          </a:r>
          <a:r>
            <a:rPr lang="en-US" sz="3200" kern="1200" dirty="0" err="1" smtClean="0"/>
            <a:t>Registros</a:t>
          </a:r>
          <a:r>
            <a:rPr lang="en-US" sz="3200" kern="1200" dirty="0" smtClean="0"/>
            <a:t> </a:t>
          </a:r>
          <a:r>
            <a:rPr lang="en-US" sz="3200" kern="1200" dirty="0" err="1" smtClean="0"/>
            <a:t>Informatizados</a:t>
          </a:r>
          <a:r>
            <a:rPr lang="en-US" sz="3200" kern="1200" dirty="0" smtClean="0"/>
            <a:t> </a:t>
          </a:r>
          <a:r>
            <a:rPr lang="en-US" sz="3200" kern="1200" dirty="0" err="1" smtClean="0"/>
            <a:t>copiados</a:t>
          </a:r>
          <a:r>
            <a:rPr lang="en-US" sz="3200" kern="1200" dirty="0" smtClean="0"/>
            <a:t> a </a:t>
          </a:r>
          <a:r>
            <a:rPr lang="en-US" sz="3200" kern="1200" dirty="0" err="1" smtClean="0"/>
            <a:t>Libros</a:t>
          </a:r>
          <a:endParaRPr lang="es-AR" sz="3200" kern="1200" dirty="0"/>
        </a:p>
      </dsp:txBody>
      <dsp:txXfrm>
        <a:off x="484973" y="2405911"/>
        <a:ext cx="5613734" cy="135853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81EEEF-BD45-4248-A260-A2EDC8C75DA1}">
      <dsp:nvSpPr>
        <dsp:cNvPr id="0" name=""/>
        <dsp:cNvSpPr/>
      </dsp:nvSpPr>
      <dsp:spPr>
        <a:xfrm>
          <a:off x="0" y="371858"/>
          <a:ext cx="8229600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73C07A3-20A9-4647-B241-44D9281CE7DB}">
      <dsp:nvSpPr>
        <dsp:cNvPr id="0" name=""/>
        <dsp:cNvSpPr/>
      </dsp:nvSpPr>
      <dsp:spPr>
        <a:xfrm>
          <a:off x="411480" y="91418"/>
          <a:ext cx="5760720" cy="56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000" kern="1200" dirty="0" smtClean="0"/>
            <a:t>Registro de los LOGS de los Usuarios</a:t>
          </a:r>
          <a:endParaRPr lang="es-AR" sz="2000" kern="1200" dirty="0"/>
        </a:p>
      </dsp:txBody>
      <dsp:txXfrm>
        <a:off x="438860" y="118798"/>
        <a:ext cx="5705960" cy="506120"/>
      </dsp:txXfrm>
    </dsp:sp>
    <dsp:sp modelId="{5909B0DB-FC80-4E9B-A1EB-9F4FC167BD6B}">
      <dsp:nvSpPr>
        <dsp:cNvPr id="0" name=""/>
        <dsp:cNvSpPr/>
      </dsp:nvSpPr>
      <dsp:spPr>
        <a:xfrm>
          <a:off x="0" y="1233698"/>
          <a:ext cx="8229600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69EDAC2-A048-442B-83DC-B6FD17357793}">
      <dsp:nvSpPr>
        <dsp:cNvPr id="0" name=""/>
        <dsp:cNvSpPr/>
      </dsp:nvSpPr>
      <dsp:spPr>
        <a:xfrm>
          <a:off x="411480" y="953258"/>
          <a:ext cx="5760720" cy="56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000" kern="1200" dirty="0" smtClean="0"/>
            <a:t>Acceso restringido a la base de datos del sistema de registros</a:t>
          </a:r>
          <a:endParaRPr lang="es-AR" sz="2000" kern="1200" dirty="0"/>
        </a:p>
      </dsp:txBody>
      <dsp:txXfrm>
        <a:off x="438860" y="980638"/>
        <a:ext cx="5705960" cy="506120"/>
      </dsp:txXfrm>
    </dsp:sp>
    <dsp:sp modelId="{F40694B4-8285-4898-9E4D-D99E73F5913D}">
      <dsp:nvSpPr>
        <dsp:cNvPr id="0" name=""/>
        <dsp:cNvSpPr/>
      </dsp:nvSpPr>
      <dsp:spPr>
        <a:xfrm>
          <a:off x="0" y="2095538"/>
          <a:ext cx="8229600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8978FD7-4ADE-4F35-9B54-DC52771C2D14}">
      <dsp:nvSpPr>
        <dsp:cNvPr id="0" name=""/>
        <dsp:cNvSpPr/>
      </dsp:nvSpPr>
      <dsp:spPr>
        <a:xfrm>
          <a:off x="411480" y="1815098"/>
          <a:ext cx="5760720" cy="56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000" kern="1200" dirty="0" smtClean="0"/>
            <a:t>La documentación del sistema</a:t>
          </a:r>
          <a:endParaRPr lang="es-AR" sz="2000" kern="1200" dirty="0"/>
        </a:p>
      </dsp:txBody>
      <dsp:txXfrm>
        <a:off x="438860" y="1842478"/>
        <a:ext cx="5705960" cy="506120"/>
      </dsp:txXfrm>
    </dsp:sp>
    <dsp:sp modelId="{AE7F2DA7-E4E7-4ED4-B15E-4780235BD6A2}">
      <dsp:nvSpPr>
        <dsp:cNvPr id="0" name=""/>
        <dsp:cNvSpPr/>
      </dsp:nvSpPr>
      <dsp:spPr>
        <a:xfrm>
          <a:off x="0" y="2957378"/>
          <a:ext cx="8229600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FDC7938-26FA-45D0-8BB1-D68013786AA9}">
      <dsp:nvSpPr>
        <dsp:cNvPr id="0" name=""/>
        <dsp:cNvSpPr/>
      </dsp:nvSpPr>
      <dsp:spPr>
        <a:xfrm>
          <a:off x="411480" y="2676938"/>
          <a:ext cx="5760720" cy="56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000" kern="1200" dirty="0" smtClean="0"/>
            <a:t>Controles obligatorios en el diseño del sistema de registros</a:t>
          </a:r>
          <a:endParaRPr lang="es-AR" sz="2000" kern="1200" dirty="0"/>
        </a:p>
      </dsp:txBody>
      <dsp:txXfrm>
        <a:off x="438860" y="2704318"/>
        <a:ext cx="5705960" cy="506120"/>
      </dsp:txXfrm>
    </dsp:sp>
    <dsp:sp modelId="{AC40E818-80E5-46DF-A2E3-B5B7923F134A}">
      <dsp:nvSpPr>
        <dsp:cNvPr id="0" name=""/>
        <dsp:cNvSpPr/>
      </dsp:nvSpPr>
      <dsp:spPr>
        <a:xfrm>
          <a:off x="0" y="3819218"/>
          <a:ext cx="8229600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09B13D8-DBF1-44C9-A092-1576667849D7}">
      <dsp:nvSpPr>
        <dsp:cNvPr id="0" name=""/>
        <dsp:cNvSpPr/>
      </dsp:nvSpPr>
      <dsp:spPr>
        <a:xfrm>
          <a:off x="411480" y="3538778"/>
          <a:ext cx="5760720" cy="56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000" kern="1200" dirty="0" smtClean="0"/>
            <a:t>Procedimientos de control</a:t>
          </a:r>
          <a:endParaRPr lang="es-AR" sz="2000" kern="1200" dirty="0"/>
        </a:p>
      </dsp:txBody>
      <dsp:txXfrm>
        <a:off x="438860" y="3566158"/>
        <a:ext cx="5705960" cy="50612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DD4F56-4A3C-463B-917E-1BF0E25718FF}">
      <dsp:nvSpPr>
        <dsp:cNvPr id="0" name=""/>
        <dsp:cNvSpPr/>
      </dsp:nvSpPr>
      <dsp:spPr>
        <a:xfrm>
          <a:off x="0" y="436478"/>
          <a:ext cx="8229600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67AA45-5F03-45F6-B82B-975052A79A08}">
      <dsp:nvSpPr>
        <dsp:cNvPr id="0" name=""/>
        <dsp:cNvSpPr/>
      </dsp:nvSpPr>
      <dsp:spPr>
        <a:xfrm>
          <a:off x="411480" y="82238"/>
          <a:ext cx="5760720" cy="7084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err="1" smtClean="0"/>
            <a:t>Recursos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Humanos</a:t>
          </a:r>
          <a:endParaRPr lang="es-AR" sz="2400" kern="1200" dirty="0"/>
        </a:p>
      </dsp:txBody>
      <dsp:txXfrm>
        <a:off x="446065" y="116823"/>
        <a:ext cx="5691550" cy="639310"/>
      </dsp:txXfrm>
    </dsp:sp>
    <dsp:sp modelId="{D03DF3C2-C2C1-46F7-82D6-D748608600EE}">
      <dsp:nvSpPr>
        <dsp:cNvPr id="0" name=""/>
        <dsp:cNvSpPr/>
      </dsp:nvSpPr>
      <dsp:spPr>
        <a:xfrm>
          <a:off x="0" y="1525118"/>
          <a:ext cx="8229600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A94A84B-1738-46F5-BB8E-061B350A2CC3}">
      <dsp:nvSpPr>
        <dsp:cNvPr id="0" name=""/>
        <dsp:cNvSpPr/>
      </dsp:nvSpPr>
      <dsp:spPr>
        <a:xfrm>
          <a:off x="411480" y="1170878"/>
          <a:ext cx="5760720" cy="7084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err="1" smtClean="0"/>
            <a:t>Ambientes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fisicos</a:t>
          </a:r>
          <a:r>
            <a:rPr lang="en-US" sz="2400" kern="1200" dirty="0" smtClean="0"/>
            <a:t> y </a:t>
          </a:r>
          <a:r>
            <a:rPr lang="en-US" sz="2400" kern="1200" dirty="0" err="1" smtClean="0"/>
            <a:t>logicos</a:t>
          </a:r>
          <a:endParaRPr lang="es-AR" sz="2400" kern="1200" dirty="0"/>
        </a:p>
      </dsp:txBody>
      <dsp:txXfrm>
        <a:off x="446065" y="1205463"/>
        <a:ext cx="5691550" cy="639310"/>
      </dsp:txXfrm>
    </dsp:sp>
    <dsp:sp modelId="{BA44156A-48F0-47C4-8DEF-3970CFD982F1}">
      <dsp:nvSpPr>
        <dsp:cNvPr id="0" name=""/>
        <dsp:cNvSpPr/>
      </dsp:nvSpPr>
      <dsp:spPr>
        <a:xfrm>
          <a:off x="0" y="2613758"/>
          <a:ext cx="8229600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65289D-2E25-4380-AEC7-61DF668F9853}">
      <dsp:nvSpPr>
        <dsp:cNvPr id="0" name=""/>
        <dsp:cNvSpPr/>
      </dsp:nvSpPr>
      <dsp:spPr>
        <a:xfrm>
          <a:off x="411480" y="2259518"/>
          <a:ext cx="5760720" cy="7084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err="1" smtClean="0"/>
            <a:t>Comunicaciones</a:t>
          </a:r>
          <a:endParaRPr lang="es-AR" sz="2400" kern="1200" dirty="0"/>
        </a:p>
      </dsp:txBody>
      <dsp:txXfrm>
        <a:off x="446065" y="2294103"/>
        <a:ext cx="5691550" cy="639310"/>
      </dsp:txXfrm>
    </dsp:sp>
    <dsp:sp modelId="{3469AF73-318D-4998-B57B-833BD8570F3B}">
      <dsp:nvSpPr>
        <dsp:cNvPr id="0" name=""/>
        <dsp:cNvSpPr/>
      </dsp:nvSpPr>
      <dsp:spPr>
        <a:xfrm>
          <a:off x="0" y="3702398"/>
          <a:ext cx="8229600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1A00A55-87F0-463C-9C9B-2B4B1EA92C07}">
      <dsp:nvSpPr>
        <dsp:cNvPr id="0" name=""/>
        <dsp:cNvSpPr/>
      </dsp:nvSpPr>
      <dsp:spPr>
        <a:xfrm>
          <a:off x="411480" y="3348158"/>
          <a:ext cx="5760720" cy="7084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err="1" smtClean="0"/>
            <a:t>Registros</a:t>
          </a:r>
          <a:r>
            <a:rPr lang="en-US" sz="2400" kern="1200" dirty="0" smtClean="0"/>
            <a:t> de </a:t>
          </a:r>
          <a:r>
            <a:rPr lang="en-US" sz="2400" kern="1200" dirty="0" err="1" smtClean="0"/>
            <a:t>procesamientos</a:t>
          </a:r>
          <a:r>
            <a:rPr lang="en-US" sz="2400" kern="1200" dirty="0" smtClean="0"/>
            <a:t> (ABMC)</a:t>
          </a:r>
          <a:endParaRPr lang="es-AR" sz="2400" kern="1200" dirty="0"/>
        </a:p>
      </dsp:txBody>
      <dsp:txXfrm>
        <a:off x="446065" y="3382743"/>
        <a:ext cx="5691550" cy="63931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133533-1478-4622-AA69-82AC34BEC160}">
      <dsp:nvSpPr>
        <dsp:cNvPr id="0" name=""/>
        <dsp:cNvSpPr/>
      </dsp:nvSpPr>
      <dsp:spPr>
        <a:xfrm>
          <a:off x="0" y="525578"/>
          <a:ext cx="8229600" cy="83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73CD2B-3E95-4CB9-9F42-E8D51B2369C8}">
      <dsp:nvSpPr>
        <dsp:cNvPr id="0" name=""/>
        <dsp:cNvSpPr/>
      </dsp:nvSpPr>
      <dsp:spPr>
        <a:xfrm>
          <a:off x="411480" y="38498"/>
          <a:ext cx="5760720" cy="9741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Control de </a:t>
          </a:r>
          <a:r>
            <a:rPr lang="en-US" sz="3300" kern="1200" dirty="0" err="1" smtClean="0"/>
            <a:t>Accesos</a:t>
          </a:r>
          <a:endParaRPr lang="es-AR" sz="3300" kern="1200" dirty="0"/>
        </a:p>
      </dsp:txBody>
      <dsp:txXfrm>
        <a:off x="459035" y="86053"/>
        <a:ext cx="5665610" cy="879050"/>
      </dsp:txXfrm>
    </dsp:sp>
    <dsp:sp modelId="{60133241-465B-40DC-92C9-3BA5B4CEC002}">
      <dsp:nvSpPr>
        <dsp:cNvPr id="0" name=""/>
        <dsp:cNvSpPr/>
      </dsp:nvSpPr>
      <dsp:spPr>
        <a:xfrm>
          <a:off x="0" y="2022458"/>
          <a:ext cx="8229600" cy="83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D0DF35E-3ECD-4AA1-8F7D-6E11050FEA6F}">
      <dsp:nvSpPr>
        <dsp:cNvPr id="0" name=""/>
        <dsp:cNvSpPr/>
      </dsp:nvSpPr>
      <dsp:spPr>
        <a:xfrm>
          <a:off x="411480" y="1535378"/>
          <a:ext cx="5760720" cy="9741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Back Up</a:t>
          </a:r>
          <a:endParaRPr lang="es-AR" sz="3300" kern="1200" dirty="0"/>
        </a:p>
      </dsp:txBody>
      <dsp:txXfrm>
        <a:off x="459035" y="1582933"/>
        <a:ext cx="5665610" cy="879050"/>
      </dsp:txXfrm>
    </dsp:sp>
    <dsp:sp modelId="{156A1AA4-FE79-494D-86A8-759E78B45B5B}">
      <dsp:nvSpPr>
        <dsp:cNvPr id="0" name=""/>
        <dsp:cNvSpPr/>
      </dsp:nvSpPr>
      <dsp:spPr>
        <a:xfrm>
          <a:off x="0" y="3519338"/>
          <a:ext cx="8229600" cy="83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9A0B90E-D09D-435A-B8EC-FD9546EC7EF0}">
      <dsp:nvSpPr>
        <dsp:cNvPr id="0" name=""/>
        <dsp:cNvSpPr/>
      </dsp:nvSpPr>
      <dsp:spPr>
        <a:xfrm>
          <a:off x="411480" y="3032258"/>
          <a:ext cx="5760720" cy="9741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err="1" smtClean="0"/>
            <a:t>Tiempos</a:t>
          </a:r>
          <a:r>
            <a:rPr lang="en-US" sz="3300" kern="1200" dirty="0" smtClean="0"/>
            <a:t> de </a:t>
          </a:r>
          <a:r>
            <a:rPr lang="en-US" sz="3300" kern="1200" dirty="0" err="1" smtClean="0"/>
            <a:t>guarda</a:t>
          </a:r>
          <a:endParaRPr lang="es-AR" sz="3300" kern="1200" dirty="0"/>
        </a:p>
      </dsp:txBody>
      <dsp:txXfrm>
        <a:off x="459035" y="3079813"/>
        <a:ext cx="5665610" cy="8790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2CEB54-CAAF-4173-81F2-461B6EC64254}" type="datetimeFigureOut">
              <a:rPr lang="es-AR" smtClean="0"/>
              <a:t>29/11/2011</a:t>
            </a:fld>
            <a:endParaRPr lang="es-A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A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B34DD6-4CD6-42A3-BEBB-AA175BEC1F55}" type="slidenum">
              <a:rPr lang="es-AR" smtClean="0"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487610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B34DD6-4CD6-42A3-BEBB-AA175BEC1F55}" type="slidenum">
              <a:rPr lang="es-AR" smtClean="0"/>
              <a:t>3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2996238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9C30A-089E-4802-A850-9BEA193321C8}" type="datetime1">
              <a:rPr lang="es-AR" smtClean="0"/>
              <a:t>29/11/2011</a:t>
            </a:fld>
            <a:endParaRPr lang="es-AR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AR" smtClean="0"/>
              <a:t>Sistema de Registros, su autenticidad y integridad documental</a:t>
            </a:r>
            <a:endParaRPr lang="es-AR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4F022-6963-47D0-B0DE-4718CA9AEF14}" type="slidenum">
              <a:rPr lang="es-AR" smtClean="0"/>
              <a:t>‹#›</a:t>
            </a:fld>
            <a:endParaRPr lang="es-A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DAB60-1ECF-4B64-B16F-88AF53F4FF76}" type="datetime1">
              <a:rPr lang="es-AR" smtClean="0"/>
              <a:t>29/11/2011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AR" smtClean="0"/>
              <a:t>Sistema de Registros, su autenticidad y integridad documental</a:t>
            </a:r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4F022-6963-47D0-B0DE-4718CA9AEF14}" type="slidenum">
              <a:rPr lang="es-AR" smtClean="0"/>
              <a:t>‹#›</a:t>
            </a:fld>
            <a:endParaRPr lang="es-A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A38D2-54EC-439B-8381-19ACF089CB50}" type="datetime1">
              <a:rPr lang="es-AR" smtClean="0"/>
              <a:t>29/11/2011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AR" smtClean="0"/>
              <a:t>Sistema de Registros, su autenticidad y integridad documental</a:t>
            </a:r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4F022-6963-47D0-B0DE-4718CA9AEF14}" type="slidenum">
              <a:rPr lang="es-AR" smtClean="0"/>
              <a:t>‹#›</a:t>
            </a:fld>
            <a:endParaRPr lang="es-A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6D9A8-44C8-4814-A8C7-44C9CB179747}" type="datetime1">
              <a:rPr lang="es-AR" smtClean="0"/>
              <a:t>29/11/2011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AR" smtClean="0"/>
              <a:t>Sistema de Registros, su autenticidad y integridad documental</a:t>
            </a:r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4F022-6963-47D0-B0DE-4718CA9AEF14}" type="slidenum">
              <a:rPr lang="es-AR" smtClean="0"/>
              <a:t>‹#›</a:t>
            </a:fld>
            <a:endParaRPr lang="es-A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76B9E-00E7-41FD-854F-1140AB0A0287}" type="datetime1">
              <a:rPr lang="es-AR" smtClean="0"/>
              <a:t>29/11/2011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AR" smtClean="0"/>
              <a:t>Sistema de Registros, su autenticidad y integridad documental</a:t>
            </a:r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4F022-6963-47D0-B0DE-4718CA9AEF14}" type="slidenum">
              <a:rPr lang="es-AR" smtClean="0"/>
              <a:t>‹#›</a:t>
            </a:fld>
            <a:endParaRPr lang="es-A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BF5A5-B03D-4FDB-865A-557144C43D86}" type="datetime1">
              <a:rPr lang="es-AR" smtClean="0"/>
              <a:t>29/11/2011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AR" smtClean="0"/>
              <a:t>Sistema de Registros, su autenticidad y integridad documental</a:t>
            </a:r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4F022-6963-47D0-B0DE-4718CA9AEF14}" type="slidenum">
              <a:rPr lang="es-AR" smtClean="0"/>
              <a:t>‹#›</a:t>
            </a:fld>
            <a:endParaRPr lang="es-A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67C2B-691F-4256-BF7E-5DB257EEFB73}" type="datetime1">
              <a:rPr lang="es-AR" smtClean="0"/>
              <a:t>29/11/2011</a:t>
            </a:fld>
            <a:endParaRPr lang="es-A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AR" smtClean="0"/>
              <a:t>Sistema de Registros, su autenticidad y integridad documental</a:t>
            </a:r>
            <a:endParaRPr lang="es-A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4F022-6963-47D0-B0DE-4718CA9AEF14}" type="slidenum">
              <a:rPr lang="es-AR" smtClean="0"/>
              <a:t>‹#›</a:t>
            </a:fld>
            <a:endParaRPr lang="es-A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FD1FE-B918-4CD2-A374-AF841B8EA8A2}" type="datetime1">
              <a:rPr lang="es-AR" smtClean="0"/>
              <a:t>29/11/2011</a:t>
            </a:fld>
            <a:endParaRPr lang="es-A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AR" smtClean="0"/>
              <a:t>Sistema de Registros, su autenticidad y integridad documental</a:t>
            </a:r>
            <a:endParaRPr lang="es-A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4F022-6963-47D0-B0DE-4718CA9AEF14}" type="slidenum">
              <a:rPr lang="es-AR" smtClean="0"/>
              <a:t>‹#›</a:t>
            </a:fld>
            <a:endParaRPr lang="es-A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D9633-4650-4B9D-856F-58835700047D}" type="datetime1">
              <a:rPr lang="es-AR" smtClean="0"/>
              <a:t>29/11/2011</a:t>
            </a:fld>
            <a:endParaRPr lang="es-A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AR" smtClean="0"/>
              <a:t>Sistema de Registros, su autenticidad y integridad documental</a:t>
            </a:r>
            <a:endParaRPr lang="es-A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4F022-6963-47D0-B0DE-4718CA9AEF14}" type="slidenum">
              <a:rPr lang="es-AR" smtClean="0"/>
              <a:t>‹#›</a:t>
            </a:fld>
            <a:endParaRPr lang="es-A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0BBC2-B145-429D-8AF3-60EDFABE48D9}" type="datetime1">
              <a:rPr lang="es-AR" smtClean="0"/>
              <a:t>29/11/2011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AR" smtClean="0"/>
              <a:t>Sistema de Registros, su autenticidad y integridad documental</a:t>
            </a:r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4F022-6963-47D0-B0DE-4718CA9AEF14}" type="slidenum">
              <a:rPr lang="es-AR" smtClean="0"/>
              <a:t>‹#›</a:t>
            </a:fld>
            <a:endParaRPr lang="es-A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BF869-CC31-4D37-8396-13B66130C59F}" type="datetime1">
              <a:rPr lang="es-AR" smtClean="0"/>
              <a:t>29/11/2011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AR" smtClean="0"/>
              <a:t>Sistema de Registros, su autenticidad y integridad documental</a:t>
            </a:r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DD4F022-6963-47D0-B0DE-4718CA9AEF14}" type="slidenum">
              <a:rPr lang="es-AR" smtClean="0"/>
              <a:t>‹#›</a:t>
            </a:fld>
            <a:endParaRPr lang="es-A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7D26361-E661-4A51-B841-2797A290250B}" type="datetime1">
              <a:rPr lang="es-AR" smtClean="0"/>
              <a:t>29/11/2011</a:t>
            </a:fld>
            <a:endParaRPr lang="es-AR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s-AR" smtClean="0"/>
              <a:t>Sistema de Registros, su autenticidad y integridad documental</a:t>
            </a:r>
            <a:endParaRPr lang="es-AR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D4F022-6963-47D0-B0DE-4718CA9AEF14}" type="slidenum">
              <a:rPr lang="es-AR" smtClean="0"/>
              <a:t>‹#›</a:t>
            </a:fld>
            <a:endParaRPr lang="es-AR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80728"/>
            <a:ext cx="7772400" cy="3672407"/>
          </a:xfrm>
        </p:spPr>
        <p:txBody>
          <a:bodyPr>
            <a:normAutofit/>
          </a:bodyPr>
          <a:lstStyle/>
          <a:p>
            <a:pPr algn="ctr"/>
            <a:r>
              <a:rPr lang="es-AR" sz="4000" b="1" dirty="0" smtClean="0">
                <a:solidFill>
                  <a:schemeClr val="tx2"/>
                </a:solidFill>
              </a:rPr>
              <a:t>LA INCORPORACIÓN DE MEDIDAS  QUE ASEGUREN LA INTEGRIDAD Y DISPONIBILIDAD DE LOS REGISTROS CONTABLE EN EL TÍTULO II DE LA RES. IGJ 07/2005</a:t>
            </a:r>
            <a:endParaRPr lang="es-AR" sz="4000" b="1" dirty="0">
              <a:solidFill>
                <a:schemeClr val="tx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013176"/>
            <a:ext cx="6400800" cy="625624"/>
          </a:xfrm>
        </p:spPr>
        <p:txBody>
          <a:bodyPr/>
          <a:lstStyle/>
          <a:p>
            <a:pPr algn="r"/>
            <a:r>
              <a:rPr lang="en-US" b="1" dirty="0" err="1" smtClean="0">
                <a:solidFill>
                  <a:schemeClr val="tx2"/>
                </a:solidFill>
              </a:rPr>
              <a:t>Dra</a:t>
            </a:r>
            <a:r>
              <a:rPr lang="en-US" b="1" dirty="0" smtClean="0">
                <a:solidFill>
                  <a:schemeClr val="tx2"/>
                </a:solidFill>
              </a:rPr>
              <a:t>. Silvia </a:t>
            </a:r>
            <a:r>
              <a:rPr lang="en-US" b="1" dirty="0" smtClean="0">
                <a:solidFill>
                  <a:schemeClr val="tx2"/>
                </a:solidFill>
              </a:rPr>
              <a:t>Iglesias</a:t>
            </a:r>
            <a:endParaRPr lang="es-AR" b="1" dirty="0">
              <a:solidFill>
                <a:schemeClr val="tx2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EA393-F198-4AB3-B30C-1F89FB2D4321}" type="datetime1">
              <a:rPr lang="es-AR" smtClean="0"/>
              <a:t>29/11/2011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4497288" cy="365125"/>
          </a:xfrm>
        </p:spPr>
        <p:txBody>
          <a:bodyPr/>
          <a:lstStyle/>
          <a:p>
            <a:r>
              <a:rPr lang="es-AR" dirty="0" smtClean="0"/>
              <a:t>Sistema de Registros, su autenticidad y integridad documental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2458558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IGJ 07/2005 </a:t>
            </a:r>
            <a:r>
              <a:rPr lang="en-US" b="1" dirty="0" err="1" smtClean="0"/>
              <a:t>Tit.II</a:t>
            </a:r>
            <a:r>
              <a:rPr lang="en-US" b="1" dirty="0" smtClean="0"/>
              <a:t> Art. 280 </a:t>
            </a:r>
            <a:endParaRPr lang="es-AR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06516696"/>
              </p:ext>
            </p:extLst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9D28B-F45A-413C-8968-ECF9487D53FB}" type="datetime1">
              <a:rPr lang="es-AR" smtClean="0"/>
              <a:t>29/11/2011</a:t>
            </a:fld>
            <a:endParaRPr lang="es-A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51720" y="6356350"/>
            <a:ext cx="4608512" cy="385018"/>
          </a:xfrm>
        </p:spPr>
        <p:txBody>
          <a:bodyPr/>
          <a:lstStyle/>
          <a:p>
            <a:r>
              <a:rPr lang="es-AR" dirty="0" smtClean="0"/>
              <a:t>Sistema de Registros, su autenticidad y integridad documental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6798572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err="1" smtClean="0"/>
              <a:t>Alcance</a:t>
            </a:r>
            <a:endParaRPr lang="es-AR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25817902"/>
              </p:ext>
            </p:extLst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83577-AF5D-4D77-8642-BC56CDBDA068}" type="datetime1">
              <a:rPr lang="es-AR" smtClean="0"/>
              <a:t>29/11/2011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4281264" cy="365125"/>
          </a:xfrm>
        </p:spPr>
        <p:txBody>
          <a:bodyPr/>
          <a:lstStyle/>
          <a:p>
            <a:r>
              <a:rPr lang="es-AR" dirty="0" smtClean="0"/>
              <a:t>Sistema de Registros, su autenticidad y integridad documental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3989650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err="1" smtClean="0"/>
              <a:t>Medidas</a:t>
            </a:r>
            <a:endParaRPr lang="es-AR" b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28385598"/>
              </p:ext>
            </p:extLst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299B9-8B6F-4E62-8D4B-8CA10CE6DAF6}" type="datetime1">
              <a:rPr lang="es-AR" smtClean="0"/>
              <a:t>29/11/2011</a:t>
            </a:fld>
            <a:endParaRPr lang="es-A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4209256" cy="365125"/>
          </a:xfrm>
        </p:spPr>
        <p:txBody>
          <a:bodyPr/>
          <a:lstStyle/>
          <a:p>
            <a:r>
              <a:rPr lang="es-AR" dirty="0" smtClean="0"/>
              <a:t>Sistema de Registros, su autenticidad y integridad documental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9631961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082384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400" b="1" dirty="0" err="1" smtClean="0"/>
              <a:t>Medidas</a:t>
            </a:r>
            <a:r>
              <a:rPr lang="en-US" sz="4400" b="1" dirty="0" smtClean="0"/>
              <a:t>: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err="1" smtClean="0"/>
              <a:t>Procedimientos</a:t>
            </a:r>
            <a:r>
              <a:rPr lang="en-US" b="1" dirty="0" smtClean="0"/>
              <a:t> </a:t>
            </a:r>
            <a:r>
              <a:rPr lang="en-US" sz="4400" b="1" dirty="0" smtClean="0"/>
              <a:t>Control</a:t>
            </a:r>
            <a:endParaRPr lang="es-AR" sz="4400" b="1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4524072"/>
              </p:ext>
            </p:extLst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1D114-B8BE-49C6-BB0A-F066CEE7AA33}" type="datetime1">
              <a:rPr lang="es-AR" smtClean="0"/>
              <a:t>29/11/2011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4209256" cy="365125"/>
          </a:xfrm>
        </p:spPr>
        <p:txBody>
          <a:bodyPr/>
          <a:lstStyle/>
          <a:p>
            <a:r>
              <a:rPr lang="es-AR" dirty="0" smtClean="0"/>
              <a:t>Sistema de Registros, su autenticidad y integridad documental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1575771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082384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400" b="1" dirty="0" err="1" smtClean="0"/>
              <a:t>Medidas</a:t>
            </a:r>
            <a:r>
              <a:rPr lang="en-US" sz="4400" b="1" dirty="0" smtClean="0"/>
              <a:t>: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err="1" smtClean="0"/>
              <a:t>Procedimientos</a:t>
            </a:r>
            <a:r>
              <a:rPr lang="en-US" b="1" dirty="0" smtClean="0"/>
              <a:t> </a:t>
            </a:r>
            <a:r>
              <a:rPr lang="en-US" sz="4400" b="1" dirty="0" smtClean="0"/>
              <a:t>Control</a:t>
            </a:r>
            <a:endParaRPr lang="es-AR" sz="4400" b="1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09320976"/>
              </p:ext>
            </p:extLst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1D114-B8BE-49C6-BB0A-F066CEE7AA33}" type="datetime1">
              <a:rPr lang="es-AR" smtClean="0"/>
              <a:t>29/11/2011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4209256" cy="365125"/>
          </a:xfrm>
        </p:spPr>
        <p:txBody>
          <a:bodyPr/>
          <a:lstStyle/>
          <a:p>
            <a:r>
              <a:rPr lang="es-AR" dirty="0" smtClean="0"/>
              <a:t>Sistema de Registros, su autenticidad y integridad documental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49159196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154</TotalTime>
  <Words>254</Words>
  <Application>Microsoft Office PowerPoint</Application>
  <PresentationFormat>On-screen Show (4:3)</PresentationFormat>
  <Paragraphs>35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Flow</vt:lpstr>
      <vt:lpstr>LA INCORPORACIÓN DE MEDIDAS  QUE ASEGUREN LA INTEGRIDAD Y DISPONIBILIDAD DE LOS REGISTROS CONTABLE EN EL TÍTULO II DE LA RES. IGJ 07/2005</vt:lpstr>
      <vt:lpstr>IGJ 07/2005 Tit.II Art. 280 </vt:lpstr>
      <vt:lpstr>Alcance</vt:lpstr>
      <vt:lpstr>Medidas</vt:lpstr>
      <vt:lpstr>Medidas: Procedimientos Control</vt:lpstr>
      <vt:lpstr>Medidas: Procedimientos Control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Sil</dc:creator>
  <cp:lastModifiedBy>Sil</cp:lastModifiedBy>
  <cp:revision>9</cp:revision>
  <dcterms:created xsi:type="dcterms:W3CDTF">2011-07-29T14:47:29Z</dcterms:created>
  <dcterms:modified xsi:type="dcterms:W3CDTF">2011-11-29T11:43:16Z</dcterms:modified>
</cp:coreProperties>
</file>